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"/>
          <p:cNvSpPr>
            <a:spLocks noGrp="1"/>
          </p:cNvSpPr>
          <p:nvPr>
            <p:ph type="hdr" sz="quarter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Date Placeholder"/>
          <p:cNvSpPr>
            <a:spLocks noGrp="1"/>
          </p:cNvSpPr>
          <p:nvPr>
            <p:ph type="dt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" name="Slide Image Placeholder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Notes Placeholder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4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" name="Slide Number Placeholder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/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ángulo 65">
            <a:extLst>
              <a:ext uri="{FF2B5EF4-FFF2-40B4-BE49-F238E27FC236}">
                <a16:creationId xmlns:a16="http://schemas.microsoft.com/office/drawing/2014/main" id="{69AFAC82-13A2-4443-8F14-81A1F16B743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9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1017050-B65C-4B2D-9334-330FEA7D1A3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385DF8A-EBA7-4244-8589-0691BDD05D75}"/>
              </a:ext>
            </a:extLst>
          </p:cNvPr>
          <p:cNvSpPr>
            <a:spLocks noGrp="1"/>
          </p:cNvSpPr>
          <p:nvPr/>
        </p:nvSpPr>
        <p:spPr>
          <a:xfrm>
            <a:off x="495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5ECC576-CCE6-41C3-8D46-4860A29E0AED}"/>
              </a:ext>
            </a:extLst>
          </p:cNvPr>
          <p:cNvSpPr>
            <a:spLocks noGrp="1"/>
          </p:cNvSpPr>
          <p:nvPr/>
        </p:nvSpPr>
        <p:spPr>
          <a:xfrm>
            <a:off x="990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A16CA24-0DED-4505-9A87-84BD892BE171}"/>
              </a:ext>
            </a:extLst>
          </p:cNvPr>
          <p:cNvSpPr>
            <a:spLocks noGrp="1"/>
          </p:cNvSpPr>
          <p:nvPr/>
        </p:nvSpPr>
        <p:spPr>
          <a:xfrm>
            <a:off x="1485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2B54FB6-0CA6-4645-A196-9B69011B2EF1}"/>
              </a:ext>
            </a:extLst>
          </p:cNvPr>
          <p:cNvSpPr>
            <a:spLocks noGrp="1"/>
          </p:cNvSpPr>
          <p:nvPr/>
        </p:nvSpPr>
        <p:spPr>
          <a:xfrm>
            <a:off x="1981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041AF99-A11E-42D0-8440-A61BCBA3DDFF}"/>
              </a:ext>
            </a:extLst>
          </p:cNvPr>
          <p:cNvSpPr>
            <a:spLocks noGrp="1"/>
          </p:cNvSpPr>
          <p:nvPr/>
        </p:nvSpPr>
        <p:spPr>
          <a:xfrm>
            <a:off x="2476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4C5531E-F10B-4D94-A739-B9AA84D67D4E}"/>
              </a:ext>
            </a:extLst>
          </p:cNvPr>
          <p:cNvSpPr>
            <a:spLocks noGrp="1"/>
          </p:cNvSpPr>
          <p:nvPr/>
        </p:nvSpPr>
        <p:spPr>
          <a:xfrm>
            <a:off x="2971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8B8ED74-02B1-4CA7-A0FB-1C8D0CA2ADE8}"/>
              </a:ext>
            </a:extLst>
          </p:cNvPr>
          <p:cNvSpPr>
            <a:spLocks noGrp="1"/>
          </p:cNvSpPr>
          <p:nvPr/>
        </p:nvSpPr>
        <p:spPr>
          <a:xfrm>
            <a:off x="3467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83429AB-7618-405E-BB1B-4D44E493EAE0}"/>
              </a:ext>
            </a:extLst>
          </p:cNvPr>
          <p:cNvSpPr>
            <a:spLocks noGrp="1"/>
          </p:cNvSpPr>
          <p:nvPr/>
        </p:nvSpPr>
        <p:spPr>
          <a:xfrm>
            <a:off x="3962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A83003CF-B5CD-4C6A-8CB3-30986DE16E69}"/>
              </a:ext>
            </a:extLst>
          </p:cNvPr>
          <p:cNvSpPr>
            <a:spLocks noGrp="1"/>
          </p:cNvSpPr>
          <p:nvPr/>
        </p:nvSpPr>
        <p:spPr>
          <a:xfrm>
            <a:off x="4457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9AB87C9-B38A-41AE-985A-DD69659CA68C}"/>
              </a:ext>
            </a:extLst>
          </p:cNvPr>
          <p:cNvSpPr>
            <a:spLocks noGrp="1"/>
          </p:cNvSpPr>
          <p:nvPr/>
        </p:nvSpPr>
        <p:spPr>
          <a:xfrm>
            <a:off x="4953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C90400E-FE9A-46C0-8135-12E11FF52E2D}"/>
              </a:ext>
            </a:extLst>
          </p:cNvPr>
          <p:cNvSpPr>
            <a:spLocks noGrp="1"/>
          </p:cNvSpPr>
          <p:nvPr/>
        </p:nvSpPr>
        <p:spPr>
          <a:xfrm>
            <a:off x="5448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DE197DFB-6266-4759-AB76-C3C4AD00E276}"/>
              </a:ext>
            </a:extLst>
          </p:cNvPr>
          <p:cNvSpPr>
            <a:spLocks noGrp="1"/>
          </p:cNvSpPr>
          <p:nvPr/>
        </p:nvSpPr>
        <p:spPr>
          <a:xfrm>
            <a:off x="5943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852F0180-7BE0-42F9-B333-2B3F4C78039E}"/>
              </a:ext>
            </a:extLst>
          </p:cNvPr>
          <p:cNvSpPr>
            <a:spLocks noGrp="1"/>
          </p:cNvSpPr>
          <p:nvPr/>
        </p:nvSpPr>
        <p:spPr>
          <a:xfrm>
            <a:off x="6438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AC2AD8A-AB0F-4DEA-849D-0219A4614AC1}"/>
              </a:ext>
            </a:extLst>
          </p:cNvPr>
          <p:cNvSpPr>
            <a:spLocks noGrp="1"/>
          </p:cNvSpPr>
          <p:nvPr/>
        </p:nvSpPr>
        <p:spPr>
          <a:xfrm>
            <a:off x="6934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085A65E-69A1-4CA8-94FD-9F38B9BC70BD}"/>
              </a:ext>
            </a:extLst>
          </p:cNvPr>
          <p:cNvSpPr>
            <a:spLocks noGrp="1"/>
          </p:cNvSpPr>
          <p:nvPr/>
        </p:nvSpPr>
        <p:spPr>
          <a:xfrm>
            <a:off x="7429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CEC0D481-79B9-42F3-8028-3964D83B71CB}"/>
              </a:ext>
            </a:extLst>
          </p:cNvPr>
          <p:cNvSpPr>
            <a:spLocks noGrp="1"/>
          </p:cNvSpPr>
          <p:nvPr/>
        </p:nvSpPr>
        <p:spPr>
          <a:xfrm>
            <a:off x="7924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EB096984-2918-4AE9-863B-57A8D7D52BFF}"/>
              </a:ext>
            </a:extLst>
          </p:cNvPr>
          <p:cNvSpPr>
            <a:spLocks noGrp="1"/>
          </p:cNvSpPr>
          <p:nvPr/>
        </p:nvSpPr>
        <p:spPr>
          <a:xfrm>
            <a:off x="8420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D532A79E-C132-4418-8799-1005ADBFA1E8}"/>
              </a:ext>
            </a:extLst>
          </p:cNvPr>
          <p:cNvSpPr>
            <a:spLocks noGrp="1"/>
          </p:cNvSpPr>
          <p:nvPr/>
        </p:nvSpPr>
        <p:spPr>
          <a:xfrm>
            <a:off x="8915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B55CBDC8-77F8-4CD0-99F6-9196C12D86C9}"/>
              </a:ext>
            </a:extLst>
          </p:cNvPr>
          <p:cNvSpPr>
            <a:spLocks noGrp="1"/>
          </p:cNvSpPr>
          <p:nvPr/>
        </p:nvSpPr>
        <p:spPr>
          <a:xfrm>
            <a:off x="9410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920F9B8B-525E-48B9-B953-C2B589050BA0}"/>
              </a:ext>
            </a:extLst>
          </p:cNvPr>
          <p:cNvSpPr>
            <a:spLocks noGrp="1"/>
          </p:cNvSpPr>
          <p:nvPr/>
        </p:nvSpPr>
        <p:spPr>
          <a:xfrm>
            <a:off x="9906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66E28DAF-9056-48EC-9FEF-E30BD0CE377F}"/>
              </a:ext>
            </a:extLst>
          </p:cNvPr>
          <p:cNvSpPr>
            <a:spLocks noGrp="1"/>
          </p:cNvSpPr>
          <p:nvPr/>
        </p:nvSpPr>
        <p:spPr>
          <a:xfrm>
            <a:off x="10401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988D644D-06F0-4DC6-AD61-F977878B8C5E}"/>
              </a:ext>
            </a:extLst>
          </p:cNvPr>
          <p:cNvSpPr>
            <a:spLocks noGrp="1"/>
          </p:cNvSpPr>
          <p:nvPr/>
        </p:nvSpPr>
        <p:spPr>
          <a:xfrm>
            <a:off x="10896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D1FE41FF-992B-4A5F-AEB0-95A2CEF9520B}"/>
              </a:ext>
            </a:extLst>
          </p:cNvPr>
          <p:cNvSpPr>
            <a:spLocks noGrp="1"/>
          </p:cNvSpPr>
          <p:nvPr/>
        </p:nvSpPr>
        <p:spPr>
          <a:xfrm>
            <a:off x="11391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24E02BE8-38F3-4BA7-B69E-6015F81F3486}"/>
              </a:ext>
            </a:extLst>
          </p:cNvPr>
          <p:cNvSpPr>
            <a:spLocks noGrp="1"/>
          </p:cNvSpPr>
          <p:nvPr/>
        </p:nvSpPr>
        <p:spPr>
          <a:xfrm>
            <a:off x="11887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188537BE-D7BC-4147-8104-05908064E0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E77AF96D-7B57-4369-B8FA-C339D51158ED}"/>
              </a:ext>
            </a:extLst>
          </p:cNvPr>
          <p:cNvSpPr>
            <a:spLocks noGrp="1"/>
          </p:cNvSpPr>
          <p:nvPr/>
        </p:nvSpPr>
        <p:spPr>
          <a:xfrm>
            <a:off x="0" y="495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2304F1C3-FBDD-4A1C-87B7-1AA55476CE8E}"/>
              </a:ext>
            </a:extLst>
          </p:cNvPr>
          <p:cNvSpPr>
            <a:spLocks noGrp="1"/>
          </p:cNvSpPr>
          <p:nvPr/>
        </p:nvSpPr>
        <p:spPr>
          <a:xfrm>
            <a:off x="0" y="990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0F174E56-8482-40AD-B64C-D6C2A45544C6}"/>
              </a:ext>
            </a:extLst>
          </p:cNvPr>
          <p:cNvSpPr>
            <a:spLocks noGrp="1"/>
          </p:cNvSpPr>
          <p:nvPr/>
        </p:nvSpPr>
        <p:spPr>
          <a:xfrm>
            <a:off x="0" y="1485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CC4C8DB0-4946-4BA3-B3E4-7FBF9A8D3B83}"/>
              </a:ext>
            </a:extLst>
          </p:cNvPr>
          <p:cNvSpPr>
            <a:spLocks noGrp="1"/>
          </p:cNvSpPr>
          <p:nvPr/>
        </p:nvSpPr>
        <p:spPr>
          <a:xfrm>
            <a:off x="0" y="19812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8D5464F0-FA1B-436A-B64C-F5E5EDC4B6E1}"/>
              </a:ext>
            </a:extLst>
          </p:cNvPr>
          <p:cNvSpPr>
            <a:spLocks noGrp="1"/>
          </p:cNvSpPr>
          <p:nvPr/>
        </p:nvSpPr>
        <p:spPr>
          <a:xfrm>
            <a:off x="0" y="24765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13FC4E97-17C2-4F4C-84C3-0E0EB9ED653E}"/>
              </a:ext>
            </a:extLst>
          </p:cNvPr>
          <p:cNvSpPr>
            <a:spLocks noGrp="1"/>
          </p:cNvSpPr>
          <p:nvPr/>
        </p:nvSpPr>
        <p:spPr>
          <a:xfrm>
            <a:off x="0" y="29718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C9247E6B-0294-4DBB-AE10-19D1AC782ADD}"/>
              </a:ext>
            </a:extLst>
          </p:cNvPr>
          <p:cNvSpPr>
            <a:spLocks noGrp="1"/>
          </p:cNvSpPr>
          <p:nvPr/>
        </p:nvSpPr>
        <p:spPr>
          <a:xfrm>
            <a:off x="0" y="34671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840D3A0E-6CDD-4C6A-AEF9-E35CD88BC742}"/>
              </a:ext>
            </a:extLst>
          </p:cNvPr>
          <p:cNvSpPr>
            <a:spLocks noGrp="1"/>
          </p:cNvSpPr>
          <p:nvPr/>
        </p:nvSpPr>
        <p:spPr>
          <a:xfrm>
            <a:off x="0" y="39624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2AC32A74-C14C-4E93-931F-3DF286E97283}"/>
              </a:ext>
            </a:extLst>
          </p:cNvPr>
          <p:cNvSpPr>
            <a:spLocks noGrp="1"/>
          </p:cNvSpPr>
          <p:nvPr/>
        </p:nvSpPr>
        <p:spPr>
          <a:xfrm>
            <a:off x="0" y="44577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191592FC-D55B-44A5-A1DF-ADBBB26F507E}"/>
              </a:ext>
            </a:extLst>
          </p:cNvPr>
          <p:cNvSpPr>
            <a:spLocks noGrp="1"/>
          </p:cNvSpPr>
          <p:nvPr/>
        </p:nvSpPr>
        <p:spPr>
          <a:xfrm>
            <a:off x="0" y="49530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59F92EB0-3A99-4836-BA85-17B69D0C37DC}"/>
              </a:ext>
            </a:extLst>
          </p:cNvPr>
          <p:cNvSpPr>
            <a:spLocks noGrp="1"/>
          </p:cNvSpPr>
          <p:nvPr/>
        </p:nvSpPr>
        <p:spPr>
          <a:xfrm>
            <a:off x="0" y="5448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14D46095-91B8-4C41-9C75-F1CC1E4BCC8A}"/>
              </a:ext>
            </a:extLst>
          </p:cNvPr>
          <p:cNvSpPr>
            <a:spLocks noGrp="1"/>
          </p:cNvSpPr>
          <p:nvPr/>
        </p:nvSpPr>
        <p:spPr>
          <a:xfrm>
            <a:off x="0" y="5943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8CB52A98-029E-4F45-B4E3-E74FD6B7C972}"/>
              </a:ext>
            </a:extLst>
          </p:cNvPr>
          <p:cNvSpPr>
            <a:spLocks noGrp="1"/>
          </p:cNvSpPr>
          <p:nvPr/>
        </p:nvSpPr>
        <p:spPr>
          <a:xfrm>
            <a:off x="0" y="6438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41" name="Imagen 40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495300" y="380081"/>
            <a:ext cx="1762125" cy="401888"/>
          </a:xfrm>
          <a:prstGeom prst="rect">
            <a:avLst/>
          </a:prstGeom>
        </p:spPr>
      </p:pic>
      <p:sp>
        <p:nvSpPr>
          <p:cNvPr id="42" name="Rectángulo 41">
            <a:extLst>
              <a:ext uri="{FF2B5EF4-FFF2-40B4-BE49-F238E27FC236}">
                <a16:creationId xmlns:a16="http://schemas.microsoft.com/office/drawing/2014/main" id="{AECDCBF5-943D-4203-A191-BDD681C18726}"/>
              </a:ext>
            </a:extLst>
          </p:cNvPr>
          <p:cNvSpPr>
            <a:spLocks noGrp="1"/>
          </p:cNvSpPr>
          <p:nvPr/>
        </p:nvSpPr>
        <p:spPr>
          <a:xfrm>
            <a:off x="476250" y="6429375"/>
            <a:ext cx="11239500" cy="9525"/>
          </a:xfrm>
          <a:prstGeom prst="rect">
            <a:avLst/>
          </a:prstGeom>
          <a:solidFill>
            <a:srgbClr val="C8D7E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9500DD72-6F4C-46D2-9EE2-3C153A806B29}"/>
              </a:ext>
            </a:extLst>
          </p:cNvPr>
          <p:cNvSpPr>
            <a:spLocks noGrp="1"/>
          </p:cNvSpPr>
          <p:nvPr/>
        </p:nvSpPr>
        <p:spPr>
          <a:xfrm>
            <a:off x="495300" y="6543675"/>
            <a:ext cx="4000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AI Governance Learning · Curso Fluxion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B2D013C8-9887-4CB9-93E3-F2B11BD17088}"/>
              </a:ext>
            </a:extLst>
          </p:cNvPr>
          <p:cNvSpPr>
            <a:spLocks noGrp="1"/>
          </p:cNvSpPr>
          <p:nvPr/>
        </p:nvSpPr>
        <p:spPr>
          <a:xfrm>
            <a:off x="11430000" y="6515100"/>
            <a:ext cx="3048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7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01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E3FA0EE5-7D6C-419A-AC8D-8746BE734E3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5F9FF"/>
              </a:gs>
              <a:gs pos="48000">
                <a:srgbClr val="FFFFFF"/>
              </a:gs>
              <a:gs pos="100000">
                <a:srgbClr val="DCEBFF"/>
              </a:gs>
            </a:gsLst>
            <a:lin ang="2100000"/>
          </a:gra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46" name="Imagen 45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609600" y="559803"/>
            <a:ext cx="2190750" cy="499645"/>
          </a:xfrm>
          <a:prstGeom prst="rect">
            <a:avLst/>
          </a:prstGeom>
        </p:spPr>
      </p:pic>
      <p:sp>
        <p:nvSpPr>
          <p:cNvPr id="47" name="Rectángulo 46">
            <a:extLst>
              <a:ext uri="{FF2B5EF4-FFF2-40B4-BE49-F238E27FC236}">
                <a16:creationId xmlns:a16="http://schemas.microsoft.com/office/drawing/2014/main" id="{2BE918BE-848D-47B8-B694-ED839D52CB38}"/>
              </a:ext>
            </a:extLst>
          </p:cNvPr>
          <p:cNvSpPr>
            <a:spLocks noGrp="1"/>
          </p:cNvSpPr>
          <p:nvPr/>
        </p:nvSpPr>
        <p:spPr>
          <a:xfrm>
            <a:off x="609600" y="1552575"/>
            <a:ext cx="323850" cy="285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E4A320B7-A40C-4E02-8315-5AE68C616791}"/>
              </a:ext>
            </a:extLst>
          </p:cNvPr>
          <p:cNvSpPr>
            <a:spLocks noGrp="1"/>
          </p:cNvSpPr>
          <p:nvPr/>
        </p:nvSpPr>
        <p:spPr>
          <a:xfrm>
            <a:off x="1047750" y="1466850"/>
            <a:ext cx="6477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GESTIÓN DE RIESGOS IA CON EVIDENCIA AUDITABLE</a:t>
            </a: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370B397F-32A0-444D-8F84-CB253118427D}"/>
              </a:ext>
            </a:extLst>
          </p:cNvPr>
          <p:cNvSpPr>
            <a:spLocks noGrp="1"/>
          </p:cNvSpPr>
          <p:nvPr/>
        </p:nvSpPr>
        <p:spPr>
          <a:xfrm>
            <a:off x="609600" y="1905000"/>
            <a:ext cx="6858000" cy="2095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1" dirty="0" err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Formación</a:t>
            </a:r>
            <a:r>
              <a:rPr sz="3900" b="1" dirty="0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 </a:t>
            </a:r>
            <a:r>
              <a:rPr lang="es-ES" sz="3900" b="1" dirty="0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especializada</a:t>
            </a:r>
            <a:r>
              <a:rPr sz="3900" b="1" dirty="0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 para </a:t>
            </a:r>
            <a:r>
              <a:rPr sz="3900" b="1" dirty="0" err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convertir</a:t>
            </a:r>
            <a:r>
              <a:rPr sz="3900" b="1" dirty="0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 </a:t>
            </a:r>
            <a:r>
              <a:rPr lang="es-ES" sz="3900" b="1" dirty="0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la </a:t>
            </a:r>
            <a:r>
              <a:rPr sz="3900" b="1" dirty="0" err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gobernanza</a:t>
            </a:r>
            <a:r>
              <a:rPr sz="3900" b="1" dirty="0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 IA </a:t>
            </a:r>
            <a:r>
              <a:rPr sz="3900" b="1" dirty="0" err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en</a:t>
            </a:r>
            <a:r>
              <a:rPr sz="3900" b="1" dirty="0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 </a:t>
            </a:r>
            <a:r>
              <a:rPr sz="3900" b="1" dirty="0" err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evidencia</a:t>
            </a:r>
            <a:r>
              <a:rPr sz="3900" b="1" dirty="0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 </a:t>
            </a:r>
            <a:r>
              <a:rPr sz="3900" b="1" dirty="0" err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verificable</a:t>
            </a:r>
            <a:endParaRPr sz="3900" b="1" dirty="0">
              <a:solidFill>
                <a:srgbClr val="101827"/>
              </a:solidFill>
              <a:latin typeface="Aptos Display"/>
              <a:ea typeface="Aptos Display"/>
              <a:cs typeface="Aptos Display"/>
            </a:endParaRPr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862331D8-8A0B-433A-BFA8-395D34FA8430}"/>
              </a:ext>
            </a:extLst>
          </p:cNvPr>
          <p:cNvSpPr>
            <a:spLocks noGrp="1"/>
          </p:cNvSpPr>
          <p:nvPr/>
        </p:nvSpPr>
        <p:spPr>
          <a:xfrm>
            <a:off x="609600" y="4171950"/>
            <a:ext cx="6667500" cy="781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72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lang="es-ES" sz="1725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Formación</a:t>
            </a:r>
            <a:r>
              <a:rPr sz="1725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</a:t>
            </a:r>
            <a:r>
              <a:rPr sz="1725" b="0" dirty="0" err="1">
                <a:solidFill>
                  <a:srgbClr val="60718A"/>
                </a:solidFill>
                <a:latin typeface="Aptos"/>
                <a:ea typeface="Aptos"/>
                <a:cs typeface="Aptos"/>
              </a:rPr>
              <a:t>asíncron</a:t>
            </a:r>
            <a:r>
              <a:rPr lang="es-ES" sz="1725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a</a:t>
            </a:r>
            <a:r>
              <a:rPr sz="1725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con </a:t>
            </a:r>
            <a:r>
              <a:rPr sz="1725" b="0" dirty="0" err="1">
                <a:solidFill>
                  <a:srgbClr val="60718A"/>
                </a:solidFill>
                <a:latin typeface="Aptos"/>
                <a:ea typeface="Aptos"/>
                <a:cs typeface="Aptos"/>
              </a:rPr>
              <a:t>metodología</a:t>
            </a:r>
            <a:r>
              <a:rPr sz="1725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Fluxion, FMEA </a:t>
            </a:r>
            <a:r>
              <a:rPr sz="1725" b="0" dirty="0" err="1">
                <a:solidFill>
                  <a:srgbClr val="60718A"/>
                </a:solidFill>
                <a:latin typeface="Aptos"/>
                <a:ea typeface="Aptos"/>
                <a:cs typeface="Aptos"/>
              </a:rPr>
              <a:t>aplicado</a:t>
            </a:r>
            <a:r>
              <a:rPr sz="1725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a IA y </a:t>
            </a:r>
            <a:r>
              <a:rPr sz="1725" b="0" dirty="0" err="1">
                <a:solidFill>
                  <a:srgbClr val="60718A"/>
                </a:solidFill>
                <a:latin typeface="Aptos"/>
                <a:ea typeface="Aptos"/>
                <a:cs typeface="Aptos"/>
              </a:rPr>
              <a:t>proyecto</a:t>
            </a:r>
            <a:r>
              <a:rPr sz="1725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final </a:t>
            </a:r>
            <a:r>
              <a:rPr sz="1725" b="0" dirty="0" err="1">
                <a:solidFill>
                  <a:srgbClr val="60718A"/>
                </a:solidFill>
                <a:latin typeface="Aptos"/>
                <a:ea typeface="Aptos"/>
                <a:cs typeface="Aptos"/>
              </a:rPr>
              <a:t>sobre</a:t>
            </a:r>
            <a:r>
              <a:rPr sz="1725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un </a:t>
            </a:r>
            <a:r>
              <a:rPr sz="1725" b="0" dirty="0" err="1">
                <a:solidFill>
                  <a:srgbClr val="60718A"/>
                </a:solidFill>
                <a:latin typeface="Aptos"/>
                <a:ea typeface="Aptos"/>
                <a:cs typeface="Aptos"/>
              </a:rPr>
              <a:t>sistema</a:t>
            </a:r>
            <a:r>
              <a:rPr sz="1725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real de la </a:t>
            </a:r>
            <a:r>
              <a:rPr sz="1725" b="0" dirty="0" err="1">
                <a:solidFill>
                  <a:srgbClr val="60718A"/>
                </a:solidFill>
                <a:latin typeface="Aptos"/>
                <a:ea typeface="Aptos"/>
                <a:cs typeface="Aptos"/>
              </a:rPr>
              <a:t>organización</a:t>
            </a:r>
            <a:r>
              <a:rPr sz="1725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.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DFD8CD6F-4A6C-4E0B-B6C9-8877675FF347}"/>
              </a:ext>
            </a:extLst>
          </p:cNvPr>
          <p:cNvSpPr>
            <a:spLocks noGrp="1"/>
          </p:cNvSpPr>
          <p:nvPr/>
        </p:nvSpPr>
        <p:spPr>
          <a:xfrm>
            <a:off x="7953375" y="1352550"/>
            <a:ext cx="3238500" cy="3714750"/>
          </a:xfrm>
          <a:prstGeom prst="rect">
            <a:avLst/>
          </a:prstGeom>
          <a:gradFill>
            <a:gsLst>
              <a:gs pos="0">
                <a:srgbClr val="173C65"/>
              </a:gs>
              <a:gs pos="100000">
                <a:srgbClr val="005FCE"/>
              </a:gs>
            </a:gsLst>
            <a:lin ang="8100000"/>
          </a:gradFill>
          <a:ln w="9525">
            <a:solidFill>
              <a:srgbClr val="173C65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DDC72DB2-7B7E-4976-9042-6A8BB2BD85D3}"/>
              </a:ext>
            </a:extLst>
          </p:cNvPr>
          <p:cNvSpPr>
            <a:spLocks noGrp="1"/>
          </p:cNvSpPr>
          <p:nvPr/>
        </p:nvSpPr>
        <p:spPr>
          <a:xfrm>
            <a:off x="8319977" y="1647825"/>
            <a:ext cx="2676525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lang="es-ES" sz="2100" b="1" dirty="0">
                <a:solidFill>
                  <a:srgbClr val="FFFFFF"/>
                </a:solidFill>
                <a:latin typeface="Aptos"/>
                <a:ea typeface="Aptos"/>
                <a:cs typeface="Aptos"/>
              </a:rPr>
              <a:t>Metodología</a:t>
            </a:r>
            <a:r>
              <a:rPr sz="2100" b="1" dirty="0">
                <a:solidFill>
                  <a:srgbClr val="FFFFFF"/>
                </a:solidFill>
                <a:latin typeface="Aptos"/>
                <a:ea typeface="Aptos"/>
                <a:cs typeface="Aptos"/>
              </a:rPr>
              <a:t> Fluxion</a:t>
            </a:r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47A03D26-6A5B-4695-B6F8-C051588AB8A2}"/>
              </a:ext>
            </a:extLst>
          </p:cNvPr>
          <p:cNvSpPr>
            <a:spLocks noGrp="1"/>
          </p:cNvSpPr>
          <p:nvPr/>
        </p:nvSpPr>
        <p:spPr>
          <a:xfrm>
            <a:off x="8382000" y="2171700"/>
            <a:ext cx="22479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7F7FF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7F7FF"/>
                </a:solidFill>
                <a:latin typeface="Aptos"/>
                <a:ea typeface="Aptos"/>
                <a:cs typeface="Aptos"/>
              </a:rPr>
              <a:t>FMEA aplicado a IA · evidencias · auditoría · certificación</a:t>
            </a: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60BE9238-2A71-4024-B5D9-6C9342016129}"/>
              </a:ext>
            </a:extLst>
          </p:cNvPr>
          <p:cNvSpPr>
            <a:spLocks noGrp="1"/>
          </p:cNvSpPr>
          <p:nvPr/>
        </p:nvSpPr>
        <p:spPr>
          <a:xfrm>
            <a:off x="8382000" y="3257550"/>
            <a:ext cx="2095500" cy="285750"/>
          </a:xfrm>
          <a:prstGeom prst="rect">
            <a:avLst/>
          </a:prstGeom>
          <a:solidFill>
            <a:srgbClr val="FFFFFF">
              <a:alpha val="12549"/>
            </a:srgbClr>
          </a:solidFill>
          <a:ln w="9525">
            <a:solidFill>
              <a:srgbClr val="9FDB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2D55FF10-2EA0-4528-8FAE-3D1C1FF14144}"/>
              </a:ext>
            </a:extLst>
          </p:cNvPr>
          <p:cNvSpPr>
            <a:spLocks noGrp="1"/>
          </p:cNvSpPr>
          <p:nvPr/>
        </p:nvSpPr>
        <p:spPr>
          <a:xfrm>
            <a:off x="8515350" y="3333750"/>
            <a:ext cx="24765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1">
                <a:solidFill>
                  <a:srgbClr val="D7F7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7F7FF"/>
                </a:solidFill>
                <a:latin typeface="Aptos"/>
                <a:ea typeface="Aptos"/>
                <a:cs typeface="Aptos"/>
              </a:rPr>
              <a:t>01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3F2CADD0-DF57-41FA-8E7A-8478D684BB77}"/>
              </a:ext>
            </a:extLst>
          </p:cNvPr>
          <p:cNvSpPr>
            <a:spLocks noGrp="1"/>
          </p:cNvSpPr>
          <p:nvPr/>
        </p:nvSpPr>
        <p:spPr>
          <a:xfrm>
            <a:off x="8858250" y="3314700"/>
            <a:ext cx="1333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Inventario</a:t>
            </a:r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875C09E2-9332-4E26-80A9-B96174B71D0A}"/>
              </a:ext>
            </a:extLst>
          </p:cNvPr>
          <p:cNvSpPr>
            <a:spLocks noGrp="1"/>
          </p:cNvSpPr>
          <p:nvPr/>
        </p:nvSpPr>
        <p:spPr>
          <a:xfrm>
            <a:off x="8382000" y="3657600"/>
            <a:ext cx="2095500" cy="285750"/>
          </a:xfrm>
          <a:prstGeom prst="rect">
            <a:avLst/>
          </a:prstGeom>
          <a:solidFill>
            <a:srgbClr val="FFFFFF">
              <a:alpha val="12549"/>
            </a:srgbClr>
          </a:solidFill>
          <a:ln w="9525">
            <a:solidFill>
              <a:srgbClr val="9FDB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E951AF3D-A20E-4684-A195-8AA676FA37BF}"/>
              </a:ext>
            </a:extLst>
          </p:cNvPr>
          <p:cNvSpPr>
            <a:spLocks noGrp="1"/>
          </p:cNvSpPr>
          <p:nvPr/>
        </p:nvSpPr>
        <p:spPr>
          <a:xfrm>
            <a:off x="8515350" y="3733800"/>
            <a:ext cx="24765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1">
                <a:solidFill>
                  <a:srgbClr val="D7F7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7F7FF"/>
                </a:solidFill>
                <a:latin typeface="Aptos"/>
                <a:ea typeface="Aptos"/>
                <a:cs typeface="Aptos"/>
              </a:rPr>
              <a:t>02</a:t>
            </a:r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ADE196EE-11C8-4297-9214-A01F67625575}"/>
              </a:ext>
            </a:extLst>
          </p:cNvPr>
          <p:cNvSpPr>
            <a:spLocks noGrp="1"/>
          </p:cNvSpPr>
          <p:nvPr/>
        </p:nvSpPr>
        <p:spPr>
          <a:xfrm>
            <a:off x="8858250" y="3714750"/>
            <a:ext cx="1333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B8F82852-5E3C-4E82-B4B9-BE17E4D1545E}"/>
              </a:ext>
            </a:extLst>
          </p:cNvPr>
          <p:cNvSpPr>
            <a:spLocks noGrp="1"/>
          </p:cNvSpPr>
          <p:nvPr/>
        </p:nvSpPr>
        <p:spPr>
          <a:xfrm>
            <a:off x="8382000" y="4057650"/>
            <a:ext cx="2095500" cy="285750"/>
          </a:xfrm>
          <a:prstGeom prst="rect">
            <a:avLst/>
          </a:prstGeom>
          <a:solidFill>
            <a:srgbClr val="FFFFFF">
              <a:alpha val="12549"/>
            </a:srgbClr>
          </a:solidFill>
          <a:ln w="9525">
            <a:solidFill>
              <a:srgbClr val="9FDB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0F1CC228-AC3F-4EB0-B776-6A13F6AE14B0}"/>
              </a:ext>
            </a:extLst>
          </p:cNvPr>
          <p:cNvSpPr>
            <a:spLocks noGrp="1"/>
          </p:cNvSpPr>
          <p:nvPr/>
        </p:nvSpPr>
        <p:spPr>
          <a:xfrm>
            <a:off x="8515350" y="4133850"/>
            <a:ext cx="24765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1">
                <a:solidFill>
                  <a:srgbClr val="D7F7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7F7FF"/>
                </a:solidFill>
                <a:latin typeface="Aptos"/>
                <a:ea typeface="Aptos"/>
                <a:cs typeface="Aptos"/>
              </a:rPr>
              <a:t>03</a:t>
            </a:r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679A87C7-16EC-4C9F-9B00-974B4D1E06F8}"/>
              </a:ext>
            </a:extLst>
          </p:cNvPr>
          <p:cNvSpPr>
            <a:spLocks noGrp="1"/>
          </p:cNvSpPr>
          <p:nvPr/>
        </p:nvSpPr>
        <p:spPr>
          <a:xfrm>
            <a:off x="8858250" y="4114800"/>
            <a:ext cx="1333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FMEA IA</a:t>
            </a:r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7E9F81EA-E1CA-4518-A16A-B58E0ED1328F}"/>
              </a:ext>
            </a:extLst>
          </p:cNvPr>
          <p:cNvSpPr>
            <a:spLocks noGrp="1"/>
          </p:cNvSpPr>
          <p:nvPr/>
        </p:nvSpPr>
        <p:spPr>
          <a:xfrm>
            <a:off x="8382000" y="4457700"/>
            <a:ext cx="2095500" cy="285750"/>
          </a:xfrm>
          <a:prstGeom prst="rect">
            <a:avLst/>
          </a:prstGeom>
          <a:solidFill>
            <a:srgbClr val="FFFFFF">
              <a:alpha val="12549"/>
            </a:srgbClr>
          </a:solidFill>
          <a:ln w="9525">
            <a:solidFill>
              <a:srgbClr val="9FDB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58ED5153-A02B-499F-ABF1-F7E429F388A5}"/>
              </a:ext>
            </a:extLst>
          </p:cNvPr>
          <p:cNvSpPr>
            <a:spLocks noGrp="1"/>
          </p:cNvSpPr>
          <p:nvPr/>
        </p:nvSpPr>
        <p:spPr>
          <a:xfrm>
            <a:off x="8515350" y="4533900"/>
            <a:ext cx="24765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1">
                <a:solidFill>
                  <a:srgbClr val="D7F7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D7F7FF"/>
                </a:solidFill>
                <a:latin typeface="Aptos"/>
                <a:ea typeface="Aptos"/>
                <a:cs typeface="Aptos"/>
              </a:rPr>
              <a:t>04</a:t>
            </a:r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6E21DB31-DCD5-4B5F-AEB1-21561E131DBD}"/>
              </a:ext>
            </a:extLst>
          </p:cNvPr>
          <p:cNvSpPr>
            <a:spLocks noGrp="1"/>
          </p:cNvSpPr>
          <p:nvPr/>
        </p:nvSpPr>
        <p:spPr>
          <a:xfrm>
            <a:off x="8858250" y="4514850"/>
            <a:ext cx="1333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Tratamiento</a:t>
            </a:r>
          </a:p>
        </p:txBody>
      </p:sp>
    </p:spTree>
    <p:extLst>
      <p:ext uri="{BB962C8B-B14F-4D97-AF65-F5344CB8AC3E}">
        <p14:creationId xmlns:p14="http://schemas.microsoft.com/office/powerpoint/2010/main" val="2042579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ángulo 61">
            <a:extLst>
              <a:ext uri="{FF2B5EF4-FFF2-40B4-BE49-F238E27FC236}">
                <a16:creationId xmlns:a16="http://schemas.microsoft.com/office/drawing/2014/main" id="{78B5DB20-79B6-48D0-B0E0-EFF3DA6D39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9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4702075-17DA-47D8-BBD5-DEB8C9A7B925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BFFEE1D-657E-42BC-8EAB-26905E3615B2}"/>
              </a:ext>
            </a:extLst>
          </p:cNvPr>
          <p:cNvSpPr>
            <a:spLocks noGrp="1"/>
          </p:cNvSpPr>
          <p:nvPr/>
        </p:nvSpPr>
        <p:spPr>
          <a:xfrm>
            <a:off x="495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631DFAE5-E928-4280-AC5A-BBA75008F0B6}"/>
              </a:ext>
            </a:extLst>
          </p:cNvPr>
          <p:cNvSpPr>
            <a:spLocks noGrp="1"/>
          </p:cNvSpPr>
          <p:nvPr/>
        </p:nvSpPr>
        <p:spPr>
          <a:xfrm>
            <a:off x="990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6CAAECD-2C35-4F1D-B3F2-2A987102151B}"/>
              </a:ext>
            </a:extLst>
          </p:cNvPr>
          <p:cNvSpPr>
            <a:spLocks noGrp="1"/>
          </p:cNvSpPr>
          <p:nvPr/>
        </p:nvSpPr>
        <p:spPr>
          <a:xfrm>
            <a:off x="1485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950077-20EA-4B41-B26E-AEB729761ADC}"/>
              </a:ext>
            </a:extLst>
          </p:cNvPr>
          <p:cNvSpPr>
            <a:spLocks noGrp="1"/>
          </p:cNvSpPr>
          <p:nvPr/>
        </p:nvSpPr>
        <p:spPr>
          <a:xfrm>
            <a:off x="1981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084DF96-592C-433B-A605-A099151BE3CA}"/>
              </a:ext>
            </a:extLst>
          </p:cNvPr>
          <p:cNvSpPr>
            <a:spLocks noGrp="1"/>
          </p:cNvSpPr>
          <p:nvPr/>
        </p:nvSpPr>
        <p:spPr>
          <a:xfrm>
            <a:off x="2476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4A37E81-37B0-4A72-B7FE-D5D24AF811E9}"/>
              </a:ext>
            </a:extLst>
          </p:cNvPr>
          <p:cNvSpPr>
            <a:spLocks noGrp="1"/>
          </p:cNvSpPr>
          <p:nvPr/>
        </p:nvSpPr>
        <p:spPr>
          <a:xfrm>
            <a:off x="2971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F1696157-3E8B-4D3B-A864-2B421EC97C88}"/>
              </a:ext>
            </a:extLst>
          </p:cNvPr>
          <p:cNvSpPr>
            <a:spLocks noGrp="1"/>
          </p:cNvSpPr>
          <p:nvPr/>
        </p:nvSpPr>
        <p:spPr>
          <a:xfrm>
            <a:off x="3467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54AE187D-0846-4AB4-B228-ACF23C561CA0}"/>
              </a:ext>
            </a:extLst>
          </p:cNvPr>
          <p:cNvSpPr>
            <a:spLocks noGrp="1"/>
          </p:cNvSpPr>
          <p:nvPr/>
        </p:nvSpPr>
        <p:spPr>
          <a:xfrm>
            <a:off x="3962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D427558-42C7-449E-9DB2-D0E9DD429C6B}"/>
              </a:ext>
            </a:extLst>
          </p:cNvPr>
          <p:cNvSpPr>
            <a:spLocks noGrp="1"/>
          </p:cNvSpPr>
          <p:nvPr/>
        </p:nvSpPr>
        <p:spPr>
          <a:xfrm>
            <a:off x="4457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791FED5-BA67-46C4-9D3B-17145AF112B6}"/>
              </a:ext>
            </a:extLst>
          </p:cNvPr>
          <p:cNvSpPr>
            <a:spLocks noGrp="1"/>
          </p:cNvSpPr>
          <p:nvPr/>
        </p:nvSpPr>
        <p:spPr>
          <a:xfrm>
            <a:off x="4953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1E4C04EB-90E2-472D-9F8B-72758167C335}"/>
              </a:ext>
            </a:extLst>
          </p:cNvPr>
          <p:cNvSpPr>
            <a:spLocks noGrp="1"/>
          </p:cNvSpPr>
          <p:nvPr/>
        </p:nvSpPr>
        <p:spPr>
          <a:xfrm>
            <a:off x="5448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BEA160FD-80E9-4284-8CBE-EE79A0C52495}"/>
              </a:ext>
            </a:extLst>
          </p:cNvPr>
          <p:cNvSpPr>
            <a:spLocks noGrp="1"/>
          </p:cNvSpPr>
          <p:nvPr/>
        </p:nvSpPr>
        <p:spPr>
          <a:xfrm>
            <a:off x="5943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6A788EB-87BB-4C57-A247-6C89949DF7B1}"/>
              </a:ext>
            </a:extLst>
          </p:cNvPr>
          <p:cNvSpPr>
            <a:spLocks noGrp="1"/>
          </p:cNvSpPr>
          <p:nvPr/>
        </p:nvSpPr>
        <p:spPr>
          <a:xfrm>
            <a:off x="6438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05DFECB-7CF2-417B-92C4-904D34F92088}"/>
              </a:ext>
            </a:extLst>
          </p:cNvPr>
          <p:cNvSpPr>
            <a:spLocks noGrp="1"/>
          </p:cNvSpPr>
          <p:nvPr/>
        </p:nvSpPr>
        <p:spPr>
          <a:xfrm>
            <a:off x="6934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92D78F5-86B9-44E1-B049-7443FB5445B2}"/>
              </a:ext>
            </a:extLst>
          </p:cNvPr>
          <p:cNvSpPr>
            <a:spLocks noGrp="1"/>
          </p:cNvSpPr>
          <p:nvPr/>
        </p:nvSpPr>
        <p:spPr>
          <a:xfrm>
            <a:off x="7429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1ECDF790-E7A0-4608-82EE-5262974C14EE}"/>
              </a:ext>
            </a:extLst>
          </p:cNvPr>
          <p:cNvSpPr>
            <a:spLocks noGrp="1"/>
          </p:cNvSpPr>
          <p:nvPr/>
        </p:nvSpPr>
        <p:spPr>
          <a:xfrm>
            <a:off x="7924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88D5DEA1-0D05-406A-BA49-DE7499B27BA0}"/>
              </a:ext>
            </a:extLst>
          </p:cNvPr>
          <p:cNvSpPr>
            <a:spLocks noGrp="1"/>
          </p:cNvSpPr>
          <p:nvPr/>
        </p:nvSpPr>
        <p:spPr>
          <a:xfrm>
            <a:off x="8420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C71B95A-014F-41A0-A5B5-8E6315AB2012}"/>
              </a:ext>
            </a:extLst>
          </p:cNvPr>
          <p:cNvSpPr>
            <a:spLocks noGrp="1"/>
          </p:cNvSpPr>
          <p:nvPr/>
        </p:nvSpPr>
        <p:spPr>
          <a:xfrm>
            <a:off x="8915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77A3EA16-29C9-481F-ADC8-B303462BF0BB}"/>
              </a:ext>
            </a:extLst>
          </p:cNvPr>
          <p:cNvSpPr>
            <a:spLocks noGrp="1"/>
          </p:cNvSpPr>
          <p:nvPr/>
        </p:nvSpPr>
        <p:spPr>
          <a:xfrm>
            <a:off x="9410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9A6AD1FB-F52B-49C3-8EAC-F131247221F5}"/>
              </a:ext>
            </a:extLst>
          </p:cNvPr>
          <p:cNvSpPr>
            <a:spLocks noGrp="1"/>
          </p:cNvSpPr>
          <p:nvPr/>
        </p:nvSpPr>
        <p:spPr>
          <a:xfrm>
            <a:off x="9906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96141C3D-F115-4C06-B209-EF8EA81419F3}"/>
              </a:ext>
            </a:extLst>
          </p:cNvPr>
          <p:cNvSpPr>
            <a:spLocks noGrp="1"/>
          </p:cNvSpPr>
          <p:nvPr/>
        </p:nvSpPr>
        <p:spPr>
          <a:xfrm>
            <a:off x="10401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C786C599-E09D-405B-B49C-AF49286A01F0}"/>
              </a:ext>
            </a:extLst>
          </p:cNvPr>
          <p:cNvSpPr>
            <a:spLocks noGrp="1"/>
          </p:cNvSpPr>
          <p:nvPr/>
        </p:nvSpPr>
        <p:spPr>
          <a:xfrm>
            <a:off x="10896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FBB39403-03A5-4660-B295-67EA5F15B44F}"/>
              </a:ext>
            </a:extLst>
          </p:cNvPr>
          <p:cNvSpPr>
            <a:spLocks noGrp="1"/>
          </p:cNvSpPr>
          <p:nvPr/>
        </p:nvSpPr>
        <p:spPr>
          <a:xfrm>
            <a:off x="11391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D7E64A08-FD26-4AA9-86D1-D3902EABF45C}"/>
              </a:ext>
            </a:extLst>
          </p:cNvPr>
          <p:cNvSpPr>
            <a:spLocks noGrp="1"/>
          </p:cNvSpPr>
          <p:nvPr/>
        </p:nvSpPr>
        <p:spPr>
          <a:xfrm>
            <a:off x="11887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CB373E66-32B7-48D6-B589-2E3DB967A7A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8E1CF438-FAE4-47C5-A354-F20449229D44}"/>
              </a:ext>
            </a:extLst>
          </p:cNvPr>
          <p:cNvSpPr>
            <a:spLocks noGrp="1"/>
          </p:cNvSpPr>
          <p:nvPr/>
        </p:nvSpPr>
        <p:spPr>
          <a:xfrm>
            <a:off x="0" y="495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C2D218A3-03CE-4459-A57C-192E50320DF4}"/>
              </a:ext>
            </a:extLst>
          </p:cNvPr>
          <p:cNvSpPr>
            <a:spLocks noGrp="1"/>
          </p:cNvSpPr>
          <p:nvPr/>
        </p:nvSpPr>
        <p:spPr>
          <a:xfrm>
            <a:off x="0" y="990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ED3CBF76-DF07-43BF-A58C-DFC9E4D3F272}"/>
              </a:ext>
            </a:extLst>
          </p:cNvPr>
          <p:cNvSpPr>
            <a:spLocks noGrp="1"/>
          </p:cNvSpPr>
          <p:nvPr/>
        </p:nvSpPr>
        <p:spPr>
          <a:xfrm>
            <a:off x="0" y="1485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5DDA5AE0-EDDA-40C6-9C24-B0A20DAC20A1}"/>
              </a:ext>
            </a:extLst>
          </p:cNvPr>
          <p:cNvSpPr>
            <a:spLocks noGrp="1"/>
          </p:cNvSpPr>
          <p:nvPr/>
        </p:nvSpPr>
        <p:spPr>
          <a:xfrm>
            <a:off x="0" y="19812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9FABB968-7267-4991-BC50-ED722853AE39}"/>
              </a:ext>
            </a:extLst>
          </p:cNvPr>
          <p:cNvSpPr>
            <a:spLocks noGrp="1"/>
          </p:cNvSpPr>
          <p:nvPr/>
        </p:nvSpPr>
        <p:spPr>
          <a:xfrm>
            <a:off x="0" y="24765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F65767F2-8BB6-4890-BF6F-31CFEE676569}"/>
              </a:ext>
            </a:extLst>
          </p:cNvPr>
          <p:cNvSpPr>
            <a:spLocks noGrp="1"/>
          </p:cNvSpPr>
          <p:nvPr/>
        </p:nvSpPr>
        <p:spPr>
          <a:xfrm>
            <a:off x="0" y="29718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64713CA9-C4BB-4113-8C75-176D27B8233B}"/>
              </a:ext>
            </a:extLst>
          </p:cNvPr>
          <p:cNvSpPr>
            <a:spLocks noGrp="1"/>
          </p:cNvSpPr>
          <p:nvPr/>
        </p:nvSpPr>
        <p:spPr>
          <a:xfrm>
            <a:off x="0" y="34671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716C17AB-88BA-4D48-9158-590436B63ADC}"/>
              </a:ext>
            </a:extLst>
          </p:cNvPr>
          <p:cNvSpPr>
            <a:spLocks noGrp="1"/>
          </p:cNvSpPr>
          <p:nvPr/>
        </p:nvSpPr>
        <p:spPr>
          <a:xfrm>
            <a:off x="0" y="39624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CA6BD29D-D87B-4B30-A202-BEAEC1804E5A}"/>
              </a:ext>
            </a:extLst>
          </p:cNvPr>
          <p:cNvSpPr>
            <a:spLocks noGrp="1"/>
          </p:cNvSpPr>
          <p:nvPr/>
        </p:nvSpPr>
        <p:spPr>
          <a:xfrm>
            <a:off x="0" y="44577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78A9EBC8-7271-437F-BAA2-92D48E1E6700}"/>
              </a:ext>
            </a:extLst>
          </p:cNvPr>
          <p:cNvSpPr>
            <a:spLocks noGrp="1"/>
          </p:cNvSpPr>
          <p:nvPr/>
        </p:nvSpPr>
        <p:spPr>
          <a:xfrm>
            <a:off x="0" y="49530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3CD97B14-E581-415C-804A-C2488AA09667}"/>
              </a:ext>
            </a:extLst>
          </p:cNvPr>
          <p:cNvSpPr>
            <a:spLocks noGrp="1"/>
          </p:cNvSpPr>
          <p:nvPr/>
        </p:nvSpPr>
        <p:spPr>
          <a:xfrm>
            <a:off x="0" y="5448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40B5E009-7196-47D4-845D-54274B34EE0B}"/>
              </a:ext>
            </a:extLst>
          </p:cNvPr>
          <p:cNvSpPr>
            <a:spLocks noGrp="1"/>
          </p:cNvSpPr>
          <p:nvPr/>
        </p:nvSpPr>
        <p:spPr>
          <a:xfrm>
            <a:off x="0" y="5943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2CE5B5CF-FFA2-477C-A1F4-1D248AF21D01}"/>
              </a:ext>
            </a:extLst>
          </p:cNvPr>
          <p:cNvSpPr>
            <a:spLocks noGrp="1"/>
          </p:cNvSpPr>
          <p:nvPr/>
        </p:nvSpPr>
        <p:spPr>
          <a:xfrm>
            <a:off x="0" y="6438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41" name="Imagen 40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495300" y="380081"/>
            <a:ext cx="1762125" cy="401888"/>
          </a:xfrm>
          <a:prstGeom prst="rect">
            <a:avLst/>
          </a:prstGeom>
        </p:spPr>
      </p:pic>
      <p:sp>
        <p:nvSpPr>
          <p:cNvPr id="42" name="Rectángulo 41">
            <a:extLst>
              <a:ext uri="{FF2B5EF4-FFF2-40B4-BE49-F238E27FC236}">
                <a16:creationId xmlns:a16="http://schemas.microsoft.com/office/drawing/2014/main" id="{32BB2C0C-FCCB-4870-90B6-D77C1373A4B2}"/>
              </a:ext>
            </a:extLst>
          </p:cNvPr>
          <p:cNvSpPr>
            <a:spLocks noGrp="1"/>
          </p:cNvSpPr>
          <p:nvPr/>
        </p:nvSpPr>
        <p:spPr>
          <a:xfrm>
            <a:off x="476250" y="6429375"/>
            <a:ext cx="11239500" cy="9525"/>
          </a:xfrm>
          <a:prstGeom prst="rect">
            <a:avLst/>
          </a:prstGeom>
          <a:solidFill>
            <a:srgbClr val="C8D7E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471ADB14-A623-4BF7-8879-0978C37963C4}"/>
              </a:ext>
            </a:extLst>
          </p:cNvPr>
          <p:cNvSpPr>
            <a:spLocks noGrp="1"/>
          </p:cNvSpPr>
          <p:nvPr/>
        </p:nvSpPr>
        <p:spPr>
          <a:xfrm>
            <a:off x="495300" y="6543675"/>
            <a:ext cx="4000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AI Governance Learning · </a:t>
            </a:r>
            <a:r>
              <a:rPr lang="es-ES"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Metodología</a:t>
            </a: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Fluxion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BC8596E3-E8C9-4DDC-9ECD-7D71D1CB09ED}"/>
              </a:ext>
            </a:extLst>
          </p:cNvPr>
          <p:cNvSpPr>
            <a:spLocks noGrp="1"/>
          </p:cNvSpPr>
          <p:nvPr/>
        </p:nvSpPr>
        <p:spPr>
          <a:xfrm>
            <a:off x="11430000" y="6515100"/>
            <a:ext cx="3048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7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10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18569897-087D-4160-ACDA-EAC19BF44635}"/>
              </a:ext>
            </a:extLst>
          </p:cNvPr>
          <p:cNvSpPr>
            <a:spLocks noGrp="1"/>
          </p:cNvSpPr>
          <p:nvPr/>
        </p:nvSpPr>
        <p:spPr>
          <a:xfrm>
            <a:off x="609600" y="1247775"/>
            <a:ext cx="323850" cy="285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C138E2EA-24BE-4F7F-8BA4-5C6050520B59}"/>
              </a:ext>
            </a:extLst>
          </p:cNvPr>
          <p:cNvSpPr>
            <a:spLocks noGrp="1"/>
          </p:cNvSpPr>
          <p:nvPr/>
        </p:nvSpPr>
        <p:spPr>
          <a:xfrm>
            <a:off x="1047750" y="1162050"/>
            <a:ext cx="6477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EVALUACIÓN Y CERTIFICACIÓN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1D4B7EEE-6BA3-4B7B-9DB3-7F0256019156}"/>
              </a:ext>
            </a:extLst>
          </p:cNvPr>
          <p:cNvSpPr>
            <a:spLocks noGrp="1"/>
          </p:cNvSpPr>
          <p:nvPr/>
        </p:nvSpPr>
        <p:spPr>
          <a:xfrm>
            <a:off x="609600" y="1428750"/>
            <a:ext cx="819150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La evaluación premia evidencia, aplicación y defensa del criterio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EBC28108-4EDD-473F-BCB0-00A7C2F3701A}"/>
              </a:ext>
            </a:extLst>
          </p:cNvPr>
          <p:cNvSpPr>
            <a:spLocks noGrp="1"/>
          </p:cNvSpPr>
          <p:nvPr/>
        </p:nvSpPr>
        <p:spPr>
          <a:xfrm>
            <a:off x="1219200" y="2905125"/>
            <a:ext cx="8858250" cy="5524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8A203AEF-6FE4-4365-BA1B-53275468F10A}"/>
              </a:ext>
            </a:extLst>
          </p:cNvPr>
          <p:cNvSpPr>
            <a:spLocks noGrp="1"/>
          </p:cNvSpPr>
          <p:nvPr/>
        </p:nvSpPr>
        <p:spPr>
          <a:xfrm>
            <a:off x="1219200" y="2905125"/>
            <a:ext cx="2095500" cy="552450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78EEC45F-4A68-44CC-AD19-7F08B7C8699C}"/>
              </a:ext>
            </a:extLst>
          </p:cNvPr>
          <p:cNvSpPr>
            <a:spLocks noGrp="1"/>
          </p:cNvSpPr>
          <p:nvPr/>
        </p:nvSpPr>
        <p:spPr>
          <a:xfrm>
            <a:off x="1466850" y="3067050"/>
            <a:ext cx="1714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Quiz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CEFC97DD-9C14-409F-8EA2-38983FA5323B}"/>
              </a:ext>
            </a:extLst>
          </p:cNvPr>
          <p:cNvSpPr>
            <a:spLocks noGrp="1"/>
          </p:cNvSpPr>
          <p:nvPr/>
        </p:nvSpPr>
        <p:spPr>
          <a:xfrm>
            <a:off x="8724900" y="3048000"/>
            <a:ext cx="8572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80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20%</a:t>
            </a: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82A642D6-0414-46C7-8F96-3E8DF809428E}"/>
              </a:ext>
            </a:extLst>
          </p:cNvPr>
          <p:cNvSpPr>
            <a:spLocks noGrp="1"/>
          </p:cNvSpPr>
          <p:nvPr/>
        </p:nvSpPr>
        <p:spPr>
          <a:xfrm>
            <a:off x="1219200" y="3686175"/>
            <a:ext cx="8858250" cy="5524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93C0E963-F9C8-43AB-A35E-8AEBA1D6EF92}"/>
              </a:ext>
            </a:extLst>
          </p:cNvPr>
          <p:cNvSpPr>
            <a:spLocks noGrp="1"/>
          </p:cNvSpPr>
          <p:nvPr/>
        </p:nvSpPr>
        <p:spPr>
          <a:xfrm>
            <a:off x="1219200" y="3686175"/>
            <a:ext cx="2095500" cy="552450"/>
          </a:xfrm>
          <a:prstGeom prst="rect">
            <a:avLst/>
          </a:prstGeom>
          <a:solidFill>
            <a:srgbClr val="00B7E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E7C51481-FD7E-40E5-9825-7AC3B0872920}"/>
              </a:ext>
            </a:extLst>
          </p:cNvPr>
          <p:cNvSpPr>
            <a:spLocks noGrp="1"/>
          </p:cNvSpPr>
          <p:nvPr/>
        </p:nvSpPr>
        <p:spPr>
          <a:xfrm>
            <a:off x="1466850" y="3848100"/>
            <a:ext cx="1714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Entregables</a:t>
            </a:r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70BC113C-A81F-40C7-8F02-7FAAB6495607}"/>
              </a:ext>
            </a:extLst>
          </p:cNvPr>
          <p:cNvSpPr>
            <a:spLocks noGrp="1"/>
          </p:cNvSpPr>
          <p:nvPr/>
        </p:nvSpPr>
        <p:spPr>
          <a:xfrm>
            <a:off x="8724900" y="3829050"/>
            <a:ext cx="8572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800" b="1">
                <a:solidFill>
                  <a:srgbClr val="00B7E5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00B7E5"/>
                </a:solidFill>
                <a:latin typeface="Aptos"/>
                <a:ea typeface="Aptos"/>
                <a:cs typeface="Aptos"/>
              </a:rPr>
              <a:t>40%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04388014-1922-4697-A609-DDA3963D2BB3}"/>
              </a:ext>
            </a:extLst>
          </p:cNvPr>
          <p:cNvSpPr>
            <a:spLocks noGrp="1"/>
          </p:cNvSpPr>
          <p:nvPr/>
        </p:nvSpPr>
        <p:spPr>
          <a:xfrm>
            <a:off x="1219200" y="4467225"/>
            <a:ext cx="8858250" cy="5524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4EC176D3-A89F-4ECE-BB68-009C6FD4F839}"/>
              </a:ext>
            </a:extLst>
          </p:cNvPr>
          <p:cNvSpPr>
            <a:spLocks noGrp="1"/>
          </p:cNvSpPr>
          <p:nvPr/>
        </p:nvSpPr>
        <p:spPr>
          <a:xfrm>
            <a:off x="1219200" y="4467225"/>
            <a:ext cx="2095500" cy="552450"/>
          </a:xfrm>
          <a:prstGeom prst="rect">
            <a:avLst/>
          </a:prstGeom>
          <a:solidFill>
            <a:srgbClr val="0F6E5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40B2188F-2A43-4060-A3D8-6C8E1F4869D4}"/>
              </a:ext>
            </a:extLst>
          </p:cNvPr>
          <p:cNvSpPr>
            <a:spLocks noGrp="1"/>
          </p:cNvSpPr>
          <p:nvPr/>
        </p:nvSpPr>
        <p:spPr>
          <a:xfrm>
            <a:off x="1466850" y="4629150"/>
            <a:ext cx="1714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Proyecto final</a:t>
            </a:r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0F491C8B-E9F5-48AF-8BEF-D7B731FC5EB9}"/>
              </a:ext>
            </a:extLst>
          </p:cNvPr>
          <p:cNvSpPr>
            <a:spLocks noGrp="1"/>
          </p:cNvSpPr>
          <p:nvPr/>
        </p:nvSpPr>
        <p:spPr>
          <a:xfrm>
            <a:off x="8724900" y="4610100"/>
            <a:ext cx="8572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800" b="1">
                <a:solidFill>
                  <a:srgbClr val="0F6E56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0F6E56"/>
                </a:solidFill>
                <a:latin typeface="Aptos"/>
                <a:ea typeface="Aptos"/>
                <a:cs typeface="Aptos"/>
              </a:rPr>
              <a:t>40%</a:t>
            </a:r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5FF558D4-0D93-4A57-BE4C-28CF941FFFC1}"/>
              </a:ext>
            </a:extLst>
          </p:cNvPr>
          <p:cNvSpPr>
            <a:spLocks noGrp="1"/>
          </p:cNvSpPr>
          <p:nvPr/>
        </p:nvSpPr>
        <p:spPr>
          <a:xfrm>
            <a:off x="1219200" y="5429250"/>
            <a:ext cx="8858250" cy="552450"/>
          </a:xfrm>
          <a:prstGeom prst="rect">
            <a:avLst/>
          </a:prstGeom>
          <a:solidFill>
            <a:srgbClr val="E7F0FB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21D8C2AF-E663-4F4E-A144-8ED9AA99227E}"/>
              </a:ext>
            </a:extLst>
          </p:cNvPr>
          <p:cNvSpPr>
            <a:spLocks noGrp="1"/>
          </p:cNvSpPr>
          <p:nvPr/>
        </p:nvSpPr>
        <p:spPr>
          <a:xfrm>
            <a:off x="1485900" y="5581650"/>
            <a:ext cx="832485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La certificación digital verificable tiene validez de 3 años y se apoya en una rúbrica final con feedback en 7 días.</a:t>
            </a:r>
          </a:p>
        </p:txBody>
      </p:sp>
    </p:spTree>
    <p:extLst>
      <p:ext uri="{BB962C8B-B14F-4D97-AF65-F5344CB8AC3E}">
        <p14:creationId xmlns:p14="http://schemas.microsoft.com/office/powerpoint/2010/main" val="1331329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ángulo 67">
            <a:extLst>
              <a:ext uri="{FF2B5EF4-FFF2-40B4-BE49-F238E27FC236}">
                <a16:creationId xmlns:a16="http://schemas.microsoft.com/office/drawing/2014/main" id="{A511FCC8-18D8-42BA-AD4F-036853306AF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9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4B5ABBA-D8BA-4158-8698-B3B13E2D6D3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74BEF6FD-8E1D-40F3-BA04-AAE12CE43CF0}"/>
              </a:ext>
            </a:extLst>
          </p:cNvPr>
          <p:cNvSpPr>
            <a:spLocks noGrp="1"/>
          </p:cNvSpPr>
          <p:nvPr/>
        </p:nvSpPr>
        <p:spPr>
          <a:xfrm>
            <a:off x="495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2B948ED-89E1-4822-85E8-E172BF8A5A28}"/>
              </a:ext>
            </a:extLst>
          </p:cNvPr>
          <p:cNvSpPr>
            <a:spLocks noGrp="1"/>
          </p:cNvSpPr>
          <p:nvPr/>
        </p:nvSpPr>
        <p:spPr>
          <a:xfrm>
            <a:off x="990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74D8E84-61BB-4A4A-8487-03B75D4ADF17}"/>
              </a:ext>
            </a:extLst>
          </p:cNvPr>
          <p:cNvSpPr>
            <a:spLocks noGrp="1"/>
          </p:cNvSpPr>
          <p:nvPr/>
        </p:nvSpPr>
        <p:spPr>
          <a:xfrm>
            <a:off x="1485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9FD9ACD-35C2-486E-A690-37616A6CD757}"/>
              </a:ext>
            </a:extLst>
          </p:cNvPr>
          <p:cNvSpPr>
            <a:spLocks noGrp="1"/>
          </p:cNvSpPr>
          <p:nvPr/>
        </p:nvSpPr>
        <p:spPr>
          <a:xfrm>
            <a:off x="1981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BA413E2-577B-4FB6-B966-38A366D5AB35}"/>
              </a:ext>
            </a:extLst>
          </p:cNvPr>
          <p:cNvSpPr>
            <a:spLocks noGrp="1"/>
          </p:cNvSpPr>
          <p:nvPr/>
        </p:nvSpPr>
        <p:spPr>
          <a:xfrm>
            <a:off x="2476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B54E393-B759-4232-ADB0-5C5FB46A322F}"/>
              </a:ext>
            </a:extLst>
          </p:cNvPr>
          <p:cNvSpPr>
            <a:spLocks noGrp="1"/>
          </p:cNvSpPr>
          <p:nvPr/>
        </p:nvSpPr>
        <p:spPr>
          <a:xfrm>
            <a:off x="2971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033413AD-9CD0-43D6-AC2A-E8F39696C24F}"/>
              </a:ext>
            </a:extLst>
          </p:cNvPr>
          <p:cNvSpPr>
            <a:spLocks noGrp="1"/>
          </p:cNvSpPr>
          <p:nvPr/>
        </p:nvSpPr>
        <p:spPr>
          <a:xfrm>
            <a:off x="3467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7379B3B-C6DC-46B8-A963-27896675EF60}"/>
              </a:ext>
            </a:extLst>
          </p:cNvPr>
          <p:cNvSpPr>
            <a:spLocks noGrp="1"/>
          </p:cNvSpPr>
          <p:nvPr/>
        </p:nvSpPr>
        <p:spPr>
          <a:xfrm>
            <a:off x="3962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E0C9EB57-2438-4407-9B49-593BB91B3215}"/>
              </a:ext>
            </a:extLst>
          </p:cNvPr>
          <p:cNvSpPr>
            <a:spLocks noGrp="1"/>
          </p:cNvSpPr>
          <p:nvPr/>
        </p:nvSpPr>
        <p:spPr>
          <a:xfrm>
            <a:off x="4457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77D67EF-005C-4508-92BE-AADB1213FAA2}"/>
              </a:ext>
            </a:extLst>
          </p:cNvPr>
          <p:cNvSpPr>
            <a:spLocks noGrp="1"/>
          </p:cNvSpPr>
          <p:nvPr/>
        </p:nvSpPr>
        <p:spPr>
          <a:xfrm>
            <a:off x="4953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77D25E42-1E33-42FF-998B-55AB3919C557}"/>
              </a:ext>
            </a:extLst>
          </p:cNvPr>
          <p:cNvSpPr>
            <a:spLocks noGrp="1"/>
          </p:cNvSpPr>
          <p:nvPr/>
        </p:nvSpPr>
        <p:spPr>
          <a:xfrm>
            <a:off x="5448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48B03CC4-43F2-4DFE-A750-7493D67DD2C5}"/>
              </a:ext>
            </a:extLst>
          </p:cNvPr>
          <p:cNvSpPr>
            <a:spLocks noGrp="1"/>
          </p:cNvSpPr>
          <p:nvPr/>
        </p:nvSpPr>
        <p:spPr>
          <a:xfrm>
            <a:off x="5943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8DE29BD7-6507-42D5-8C8B-D7EAD6DD3A9E}"/>
              </a:ext>
            </a:extLst>
          </p:cNvPr>
          <p:cNvSpPr>
            <a:spLocks noGrp="1"/>
          </p:cNvSpPr>
          <p:nvPr/>
        </p:nvSpPr>
        <p:spPr>
          <a:xfrm>
            <a:off x="6438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7687FCB5-D709-4ACA-9947-18E07C3287A2}"/>
              </a:ext>
            </a:extLst>
          </p:cNvPr>
          <p:cNvSpPr>
            <a:spLocks noGrp="1"/>
          </p:cNvSpPr>
          <p:nvPr/>
        </p:nvSpPr>
        <p:spPr>
          <a:xfrm>
            <a:off x="6934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8DEE3D5-6711-4303-8B9C-A9BD0D9AC804}"/>
              </a:ext>
            </a:extLst>
          </p:cNvPr>
          <p:cNvSpPr>
            <a:spLocks noGrp="1"/>
          </p:cNvSpPr>
          <p:nvPr/>
        </p:nvSpPr>
        <p:spPr>
          <a:xfrm>
            <a:off x="7429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CB46ADC0-E94C-4F4C-9729-65CEF1B9E3D3}"/>
              </a:ext>
            </a:extLst>
          </p:cNvPr>
          <p:cNvSpPr>
            <a:spLocks noGrp="1"/>
          </p:cNvSpPr>
          <p:nvPr/>
        </p:nvSpPr>
        <p:spPr>
          <a:xfrm>
            <a:off x="7924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44488EE0-0CFD-48A0-9046-BF666B7AA932}"/>
              </a:ext>
            </a:extLst>
          </p:cNvPr>
          <p:cNvSpPr>
            <a:spLocks noGrp="1"/>
          </p:cNvSpPr>
          <p:nvPr/>
        </p:nvSpPr>
        <p:spPr>
          <a:xfrm>
            <a:off x="8420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A2A2965C-F891-4BB3-A8B8-37CE7224304A}"/>
              </a:ext>
            </a:extLst>
          </p:cNvPr>
          <p:cNvSpPr>
            <a:spLocks noGrp="1"/>
          </p:cNvSpPr>
          <p:nvPr/>
        </p:nvSpPr>
        <p:spPr>
          <a:xfrm>
            <a:off x="8915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85085CAE-4DA5-4DD9-8F9A-B5CBCD7DC966}"/>
              </a:ext>
            </a:extLst>
          </p:cNvPr>
          <p:cNvSpPr>
            <a:spLocks noGrp="1"/>
          </p:cNvSpPr>
          <p:nvPr/>
        </p:nvSpPr>
        <p:spPr>
          <a:xfrm>
            <a:off x="9410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41653C01-93DC-41A2-A20F-D9F3C0D84E40}"/>
              </a:ext>
            </a:extLst>
          </p:cNvPr>
          <p:cNvSpPr>
            <a:spLocks noGrp="1"/>
          </p:cNvSpPr>
          <p:nvPr/>
        </p:nvSpPr>
        <p:spPr>
          <a:xfrm>
            <a:off x="9906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26E5038C-195F-4264-96B9-6DA8F60967C7}"/>
              </a:ext>
            </a:extLst>
          </p:cNvPr>
          <p:cNvSpPr>
            <a:spLocks noGrp="1"/>
          </p:cNvSpPr>
          <p:nvPr/>
        </p:nvSpPr>
        <p:spPr>
          <a:xfrm>
            <a:off x="10401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4C81B979-4759-45E4-93AD-38EBBD9B7E76}"/>
              </a:ext>
            </a:extLst>
          </p:cNvPr>
          <p:cNvSpPr>
            <a:spLocks noGrp="1"/>
          </p:cNvSpPr>
          <p:nvPr/>
        </p:nvSpPr>
        <p:spPr>
          <a:xfrm>
            <a:off x="10896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D566DFC3-3074-4B0B-A004-348287D097B8}"/>
              </a:ext>
            </a:extLst>
          </p:cNvPr>
          <p:cNvSpPr>
            <a:spLocks noGrp="1"/>
          </p:cNvSpPr>
          <p:nvPr/>
        </p:nvSpPr>
        <p:spPr>
          <a:xfrm>
            <a:off x="11391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FE87C4B3-2E59-4355-92B2-23C32AAFA02E}"/>
              </a:ext>
            </a:extLst>
          </p:cNvPr>
          <p:cNvSpPr>
            <a:spLocks noGrp="1"/>
          </p:cNvSpPr>
          <p:nvPr/>
        </p:nvSpPr>
        <p:spPr>
          <a:xfrm>
            <a:off x="11887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CF01199F-2BB4-468F-987A-CF18AF73E25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F86F14F3-7D5A-4BF5-8DCD-554161450375}"/>
              </a:ext>
            </a:extLst>
          </p:cNvPr>
          <p:cNvSpPr>
            <a:spLocks noGrp="1"/>
          </p:cNvSpPr>
          <p:nvPr/>
        </p:nvSpPr>
        <p:spPr>
          <a:xfrm>
            <a:off x="0" y="495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8899C3E5-311C-4194-942A-70BD3CDC3423}"/>
              </a:ext>
            </a:extLst>
          </p:cNvPr>
          <p:cNvSpPr>
            <a:spLocks noGrp="1"/>
          </p:cNvSpPr>
          <p:nvPr/>
        </p:nvSpPr>
        <p:spPr>
          <a:xfrm>
            <a:off x="0" y="990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6F7B29E0-2BCC-4221-8AA9-170945762015}"/>
              </a:ext>
            </a:extLst>
          </p:cNvPr>
          <p:cNvSpPr>
            <a:spLocks noGrp="1"/>
          </p:cNvSpPr>
          <p:nvPr/>
        </p:nvSpPr>
        <p:spPr>
          <a:xfrm>
            <a:off x="0" y="1485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4FDBCC89-522B-4E79-B1F2-41685D9595DB}"/>
              </a:ext>
            </a:extLst>
          </p:cNvPr>
          <p:cNvSpPr>
            <a:spLocks noGrp="1"/>
          </p:cNvSpPr>
          <p:nvPr/>
        </p:nvSpPr>
        <p:spPr>
          <a:xfrm>
            <a:off x="0" y="19812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2B0D09D3-DF4F-4BF8-B3F7-89E614916BBA}"/>
              </a:ext>
            </a:extLst>
          </p:cNvPr>
          <p:cNvSpPr>
            <a:spLocks noGrp="1"/>
          </p:cNvSpPr>
          <p:nvPr/>
        </p:nvSpPr>
        <p:spPr>
          <a:xfrm>
            <a:off x="0" y="24765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D24A040E-2C24-4F4E-A879-9B34B4CF76D3}"/>
              </a:ext>
            </a:extLst>
          </p:cNvPr>
          <p:cNvSpPr>
            <a:spLocks noGrp="1"/>
          </p:cNvSpPr>
          <p:nvPr/>
        </p:nvSpPr>
        <p:spPr>
          <a:xfrm>
            <a:off x="0" y="29718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3841C163-68CC-428C-B913-F95FD105E2E5}"/>
              </a:ext>
            </a:extLst>
          </p:cNvPr>
          <p:cNvSpPr>
            <a:spLocks noGrp="1"/>
          </p:cNvSpPr>
          <p:nvPr/>
        </p:nvSpPr>
        <p:spPr>
          <a:xfrm>
            <a:off x="0" y="34671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60D1B9E3-C0B8-4BCD-B47C-A2D87F686A6D}"/>
              </a:ext>
            </a:extLst>
          </p:cNvPr>
          <p:cNvSpPr>
            <a:spLocks noGrp="1"/>
          </p:cNvSpPr>
          <p:nvPr/>
        </p:nvSpPr>
        <p:spPr>
          <a:xfrm>
            <a:off x="0" y="39624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AFD5401F-63F9-4E78-8554-D63A1CC59476}"/>
              </a:ext>
            </a:extLst>
          </p:cNvPr>
          <p:cNvSpPr>
            <a:spLocks noGrp="1"/>
          </p:cNvSpPr>
          <p:nvPr/>
        </p:nvSpPr>
        <p:spPr>
          <a:xfrm>
            <a:off x="0" y="44577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EABCEB3F-5ED4-4635-B16E-306C6D31BDF1}"/>
              </a:ext>
            </a:extLst>
          </p:cNvPr>
          <p:cNvSpPr>
            <a:spLocks noGrp="1"/>
          </p:cNvSpPr>
          <p:nvPr/>
        </p:nvSpPr>
        <p:spPr>
          <a:xfrm>
            <a:off x="0" y="49530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3C2C93AC-AB67-47CC-804A-89E87B2B43D6}"/>
              </a:ext>
            </a:extLst>
          </p:cNvPr>
          <p:cNvSpPr>
            <a:spLocks noGrp="1"/>
          </p:cNvSpPr>
          <p:nvPr/>
        </p:nvSpPr>
        <p:spPr>
          <a:xfrm>
            <a:off x="0" y="5448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337A3F96-D2C4-4B0E-9E98-CEB965FA93F4}"/>
              </a:ext>
            </a:extLst>
          </p:cNvPr>
          <p:cNvSpPr>
            <a:spLocks noGrp="1"/>
          </p:cNvSpPr>
          <p:nvPr/>
        </p:nvSpPr>
        <p:spPr>
          <a:xfrm>
            <a:off x="0" y="5943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151B0DF5-0533-47D2-AB21-8611FB738625}"/>
              </a:ext>
            </a:extLst>
          </p:cNvPr>
          <p:cNvSpPr>
            <a:spLocks noGrp="1"/>
          </p:cNvSpPr>
          <p:nvPr/>
        </p:nvSpPr>
        <p:spPr>
          <a:xfrm>
            <a:off x="0" y="6438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41" name="Imagen 40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495300" y="380081"/>
            <a:ext cx="1762125" cy="401888"/>
          </a:xfrm>
          <a:prstGeom prst="rect">
            <a:avLst/>
          </a:prstGeom>
        </p:spPr>
      </p:pic>
      <p:sp>
        <p:nvSpPr>
          <p:cNvPr id="42" name="Rectángulo 41">
            <a:extLst>
              <a:ext uri="{FF2B5EF4-FFF2-40B4-BE49-F238E27FC236}">
                <a16:creationId xmlns:a16="http://schemas.microsoft.com/office/drawing/2014/main" id="{30E1DC06-ECF8-4A99-8854-402E9D0FE237}"/>
              </a:ext>
            </a:extLst>
          </p:cNvPr>
          <p:cNvSpPr>
            <a:spLocks noGrp="1"/>
          </p:cNvSpPr>
          <p:nvPr/>
        </p:nvSpPr>
        <p:spPr>
          <a:xfrm>
            <a:off x="476250" y="6429375"/>
            <a:ext cx="11239500" cy="9525"/>
          </a:xfrm>
          <a:prstGeom prst="rect">
            <a:avLst/>
          </a:prstGeom>
          <a:solidFill>
            <a:srgbClr val="C8D7E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BC37FD2F-2A06-4A73-BB48-68A50E1FD4B9}"/>
              </a:ext>
            </a:extLst>
          </p:cNvPr>
          <p:cNvSpPr>
            <a:spLocks noGrp="1"/>
          </p:cNvSpPr>
          <p:nvPr/>
        </p:nvSpPr>
        <p:spPr>
          <a:xfrm>
            <a:off x="495300" y="6543675"/>
            <a:ext cx="4000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AI Governance Learning · </a:t>
            </a:r>
            <a:r>
              <a:rPr lang="es-ES"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Metodología</a:t>
            </a: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Fluxion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A58EC635-9313-43E1-9354-6221F712AE71}"/>
              </a:ext>
            </a:extLst>
          </p:cNvPr>
          <p:cNvSpPr>
            <a:spLocks noGrp="1"/>
          </p:cNvSpPr>
          <p:nvPr/>
        </p:nvSpPr>
        <p:spPr>
          <a:xfrm>
            <a:off x="11430000" y="6515100"/>
            <a:ext cx="3048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7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11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C586F72E-CB15-4FED-92FB-B3CE50CACE2E}"/>
              </a:ext>
            </a:extLst>
          </p:cNvPr>
          <p:cNvSpPr>
            <a:spLocks noGrp="1"/>
          </p:cNvSpPr>
          <p:nvPr/>
        </p:nvSpPr>
        <p:spPr>
          <a:xfrm>
            <a:off x="609600" y="1247775"/>
            <a:ext cx="323850" cy="285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E923F669-3139-434D-B0EA-3F21398152D4}"/>
              </a:ext>
            </a:extLst>
          </p:cNvPr>
          <p:cNvSpPr>
            <a:spLocks noGrp="1"/>
          </p:cNvSpPr>
          <p:nvPr/>
        </p:nvSpPr>
        <p:spPr>
          <a:xfrm>
            <a:off x="1047750" y="1162050"/>
            <a:ext cx="6477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PERFILES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6D60815B-B96F-4EB1-9DFF-7A15D320582E}"/>
              </a:ext>
            </a:extLst>
          </p:cNvPr>
          <p:cNvSpPr>
            <a:spLocks noGrp="1"/>
          </p:cNvSpPr>
          <p:nvPr/>
        </p:nvSpPr>
        <p:spPr>
          <a:xfrm>
            <a:off x="609600" y="14287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Una misma metodología, itinerarios diferenciados por rol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B1967436-6897-480B-8442-8E2169A30C4C}"/>
              </a:ext>
            </a:extLst>
          </p:cNvPr>
          <p:cNvSpPr>
            <a:spLocks noGrp="1"/>
          </p:cNvSpPr>
          <p:nvPr/>
        </p:nvSpPr>
        <p:spPr>
          <a:xfrm>
            <a:off x="723900" y="2857500"/>
            <a:ext cx="3143250" cy="13525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78E3342C-4659-4119-B3EF-77F68E5C2B8A}"/>
              </a:ext>
            </a:extLst>
          </p:cNvPr>
          <p:cNvSpPr>
            <a:spLocks noGrp="1"/>
          </p:cNvSpPr>
          <p:nvPr/>
        </p:nvSpPr>
        <p:spPr>
          <a:xfrm>
            <a:off x="723900" y="2857500"/>
            <a:ext cx="66675" cy="1352550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5E7AF40A-890F-4807-BC1A-788142B4ECE8}"/>
              </a:ext>
            </a:extLst>
          </p:cNvPr>
          <p:cNvSpPr>
            <a:spLocks noGrp="1"/>
          </p:cNvSpPr>
          <p:nvPr/>
        </p:nvSpPr>
        <p:spPr>
          <a:xfrm>
            <a:off x="952500" y="3086100"/>
            <a:ext cx="268605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87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Alta dirección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7C8583CC-8FBE-447D-8664-AD3D036390E2}"/>
              </a:ext>
            </a:extLst>
          </p:cNvPr>
          <p:cNvSpPr>
            <a:spLocks noGrp="1"/>
          </p:cNvSpPr>
          <p:nvPr/>
        </p:nvSpPr>
        <p:spPr>
          <a:xfrm>
            <a:off x="952500" y="3505200"/>
            <a:ext cx="26860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Comprender obligaciones, apetito de riesgo y decisiones de aceptación.</a:t>
            </a: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DD5B1EC9-8722-43C5-8D33-3342254A16BB}"/>
              </a:ext>
            </a:extLst>
          </p:cNvPr>
          <p:cNvSpPr>
            <a:spLocks noGrp="1"/>
          </p:cNvSpPr>
          <p:nvPr/>
        </p:nvSpPr>
        <p:spPr>
          <a:xfrm>
            <a:off x="4343400" y="2857500"/>
            <a:ext cx="3143250" cy="13525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E5F04D17-E8AC-4029-898F-E054CEF1AD09}"/>
              </a:ext>
            </a:extLst>
          </p:cNvPr>
          <p:cNvSpPr>
            <a:spLocks noGrp="1"/>
          </p:cNvSpPr>
          <p:nvPr/>
        </p:nvSpPr>
        <p:spPr>
          <a:xfrm>
            <a:off x="4343400" y="2857500"/>
            <a:ext cx="66675" cy="1352550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0AF6D586-1B1B-4B7F-A9B8-857AC4030472}"/>
              </a:ext>
            </a:extLst>
          </p:cNvPr>
          <p:cNvSpPr>
            <a:spLocks noGrp="1"/>
          </p:cNvSpPr>
          <p:nvPr/>
        </p:nvSpPr>
        <p:spPr>
          <a:xfrm>
            <a:off x="4572000" y="3086100"/>
            <a:ext cx="268605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87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Riesgo y compliance</a:t>
            </a:r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5888F57D-359B-411C-B75E-DEBA32800C4A}"/>
              </a:ext>
            </a:extLst>
          </p:cNvPr>
          <p:cNvSpPr>
            <a:spLocks noGrp="1"/>
          </p:cNvSpPr>
          <p:nvPr/>
        </p:nvSpPr>
        <p:spPr>
          <a:xfrm>
            <a:off x="4572000" y="3505200"/>
            <a:ext cx="26860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Construir matrices, SoA, evidencias y criterios defendibles.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73DED09C-6B5D-4C7F-BE36-6559BD124550}"/>
              </a:ext>
            </a:extLst>
          </p:cNvPr>
          <p:cNvSpPr>
            <a:spLocks noGrp="1"/>
          </p:cNvSpPr>
          <p:nvPr/>
        </p:nvSpPr>
        <p:spPr>
          <a:xfrm>
            <a:off x="7962900" y="2857500"/>
            <a:ext cx="3143250" cy="13525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24A28816-D273-49C9-A9A9-A303CF6ABF49}"/>
              </a:ext>
            </a:extLst>
          </p:cNvPr>
          <p:cNvSpPr>
            <a:spLocks noGrp="1"/>
          </p:cNvSpPr>
          <p:nvPr/>
        </p:nvSpPr>
        <p:spPr>
          <a:xfrm>
            <a:off x="7962900" y="2857500"/>
            <a:ext cx="66675" cy="1352550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E857D228-F92D-4BF9-8223-CE7F1F9B1028}"/>
              </a:ext>
            </a:extLst>
          </p:cNvPr>
          <p:cNvSpPr>
            <a:spLocks noGrp="1"/>
          </p:cNvSpPr>
          <p:nvPr/>
        </p:nvSpPr>
        <p:spPr>
          <a:xfrm>
            <a:off x="8191500" y="3086100"/>
            <a:ext cx="268605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87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Legal y DPO</a:t>
            </a:r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1707BBC5-A38A-4ED8-8A02-910ECF4ED519}"/>
              </a:ext>
            </a:extLst>
          </p:cNvPr>
          <p:cNvSpPr>
            <a:spLocks noGrp="1"/>
          </p:cNvSpPr>
          <p:nvPr/>
        </p:nvSpPr>
        <p:spPr>
          <a:xfrm>
            <a:off x="8191500" y="3505200"/>
            <a:ext cx="26860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Conectar AI Act, RGPD, contratos, DPIA y trazabilidad.</a:t>
            </a:r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91C0D7E1-4B7B-496B-831F-080512ECE13F}"/>
              </a:ext>
            </a:extLst>
          </p:cNvPr>
          <p:cNvSpPr>
            <a:spLocks noGrp="1"/>
          </p:cNvSpPr>
          <p:nvPr/>
        </p:nvSpPr>
        <p:spPr>
          <a:xfrm>
            <a:off x="2533650" y="4524375"/>
            <a:ext cx="3143250" cy="13525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8A6CEF93-5FB2-4C74-ADCD-6648AB5B4F52}"/>
              </a:ext>
            </a:extLst>
          </p:cNvPr>
          <p:cNvSpPr>
            <a:spLocks noGrp="1"/>
          </p:cNvSpPr>
          <p:nvPr/>
        </p:nvSpPr>
        <p:spPr>
          <a:xfrm>
            <a:off x="2533650" y="4524375"/>
            <a:ext cx="66675" cy="1352550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7FDC2EED-3313-4CDC-938A-BF337349B4D0}"/>
              </a:ext>
            </a:extLst>
          </p:cNvPr>
          <p:cNvSpPr>
            <a:spLocks noGrp="1"/>
          </p:cNvSpPr>
          <p:nvPr/>
        </p:nvSpPr>
        <p:spPr>
          <a:xfrm>
            <a:off x="2762250" y="4752975"/>
            <a:ext cx="268605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87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Data / IT</a:t>
            </a:r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E6E942B3-89F9-4CB5-9E3C-4D38AF7B7B44}"/>
              </a:ext>
            </a:extLst>
          </p:cNvPr>
          <p:cNvSpPr>
            <a:spLocks noGrp="1"/>
          </p:cNvSpPr>
          <p:nvPr/>
        </p:nvSpPr>
        <p:spPr>
          <a:xfrm>
            <a:off x="2762250" y="5172075"/>
            <a:ext cx="26860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Traducir limitaciones técnicas en controles, detección y seguimiento.</a:t>
            </a: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1AEF3036-D83B-49F8-90DB-98DF54DB13FA}"/>
              </a:ext>
            </a:extLst>
          </p:cNvPr>
          <p:cNvSpPr>
            <a:spLocks noGrp="1"/>
          </p:cNvSpPr>
          <p:nvPr/>
        </p:nvSpPr>
        <p:spPr>
          <a:xfrm>
            <a:off x="6153150" y="4524375"/>
            <a:ext cx="3143250" cy="13525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9EE303BB-2DF2-49CA-9771-116301E98916}"/>
              </a:ext>
            </a:extLst>
          </p:cNvPr>
          <p:cNvSpPr>
            <a:spLocks noGrp="1"/>
          </p:cNvSpPr>
          <p:nvPr/>
        </p:nvSpPr>
        <p:spPr>
          <a:xfrm>
            <a:off x="6153150" y="4524375"/>
            <a:ext cx="66675" cy="1352550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CF14D086-70EE-4CED-881F-CC2CC1C1B3A6}"/>
              </a:ext>
            </a:extLst>
          </p:cNvPr>
          <p:cNvSpPr>
            <a:spLocks noGrp="1"/>
          </p:cNvSpPr>
          <p:nvPr/>
        </p:nvSpPr>
        <p:spPr>
          <a:xfrm>
            <a:off x="6381750" y="4752975"/>
            <a:ext cx="268605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87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Auditoría</a:t>
            </a:r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BD9F6712-82BC-4AB0-B727-03552037019E}"/>
              </a:ext>
            </a:extLst>
          </p:cNvPr>
          <p:cNvSpPr>
            <a:spLocks noGrp="1"/>
          </p:cNvSpPr>
          <p:nvPr/>
        </p:nvSpPr>
        <p:spPr>
          <a:xfrm>
            <a:off x="6381750" y="5172075"/>
            <a:ext cx="26860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Revisar evidencia, caducidad, historial y consistencia del sistema.</a:t>
            </a:r>
          </a:p>
        </p:txBody>
      </p:sp>
    </p:spTree>
    <p:extLst>
      <p:ext uri="{BB962C8B-B14F-4D97-AF65-F5344CB8AC3E}">
        <p14:creationId xmlns:p14="http://schemas.microsoft.com/office/powerpoint/2010/main" val="1529863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ángulo 59">
            <a:extLst>
              <a:ext uri="{FF2B5EF4-FFF2-40B4-BE49-F238E27FC236}">
                <a16:creationId xmlns:a16="http://schemas.microsoft.com/office/drawing/2014/main" id="{3C90963F-BAB6-47C9-8C16-BF0F9F82E48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9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819481CF-F90D-48F2-B71B-FEF67E61134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76CBE16-C4DD-4E93-A08E-0274E5843267}"/>
              </a:ext>
            </a:extLst>
          </p:cNvPr>
          <p:cNvSpPr>
            <a:spLocks noGrp="1"/>
          </p:cNvSpPr>
          <p:nvPr/>
        </p:nvSpPr>
        <p:spPr>
          <a:xfrm>
            <a:off x="495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12701F7-7246-4DC4-9D1E-8DFB83F2AAFD}"/>
              </a:ext>
            </a:extLst>
          </p:cNvPr>
          <p:cNvSpPr>
            <a:spLocks noGrp="1"/>
          </p:cNvSpPr>
          <p:nvPr/>
        </p:nvSpPr>
        <p:spPr>
          <a:xfrm>
            <a:off x="990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8C3B6AA-3DFE-4870-9239-48DD3E3B6556}"/>
              </a:ext>
            </a:extLst>
          </p:cNvPr>
          <p:cNvSpPr>
            <a:spLocks noGrp="1"/>
          </p:cNvSpPr>
          <p:nvPr/>
        </p:nvSpPr>
        <p:spPr>
          <a:xfrm>
            <a:off x="1485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39F1B11-2B44-49D6-A055-16DDC8E6337B}"/>
              </a:ext>
            </a:extLst>
          </p:cNvPr>
          <p:cNvSpPr>
            <a:spLocks noGrp="1"/>
          </p:cNvSpPr>
          <p:nvPr/>
        </p:nvSpPr>
        <p:spPr>
          <a:xfrm>
            <a:off x="1981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405DB8B-AEEC-4F97-AF2B-6D3657F605BC}"/>
              </a:ext>
            </a:extLst>
          </p:cNvPr>
          <p:cNvSpPr>
            <a:spLocks noGrp="1"/>
          </p:cNvSpPr>
          <p:nvPr/>
        </p:nvSpPr>
        <p:spPr>
          <a:xfrm>
            <a:off x="2476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93472C-03D7-4B1E-A3A4-AEA7232EF2A4}"/>
              </a:ext>
            </a:extLst>
          </p:cNvPr>
          <p:cNvSpPr>
            <a:spLocks noGrp="1"/>
          </p:cNvSpPr>
          <p:nvPr/>
        </p:nvSpPr>
        <p:spPr>
          <a:xfrm>
            <a:off x="2971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C62716E-DB6A-4BFF-A910-1CA73A447451}"/>
              </a:ext>
            </a:extLst>
          </p:cNvPr>
          <p:cNvSpPr>
            <a:spLocks noGrp="1"/>
          </p:cNvSpPr>
          <p:nvPr/>
        </p:nvSpPr>
        <p:spPr>
          <a:xfrm>
            <a:off x="3467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02BBC4B-BC09-43C8-AE13-B6A9EC31F4EA}"/>
              </a:ext>
            </a:extLst>
          </p:cNvPr>
          <p:cNvSpPr>
            <a:spLocks noGrp="1"/>
          </p:cNvSpPr>
          <p:nvPr/>
        </p:nvSpPr>
        <p:spPr>
          <a:xfrm>
            <a:off x="3962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F54DD5D-18C0-4861-830C-43F01D07575A}"/>
              </a:ext>
            </a:extLst>
          </p:cNvPr>
          <p:cNvSpPr>
            <a:spLocks noGrp="1"/>
          </p:cNvSpPr>
          <p:nvPr/>
        </p:nvSpPr>
        <p:spPr>
          <a:xfrm>
            <a:off x="4457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78F63B4-C477-4C9E-BEAD-550BF1F60F5B}"/>
              </a:ext>
            </a:extLst>
          </p:cNvPr>
          <p:cNvSpPr>
            <a:spLocks noGrp="1"/>
          </p:cNvSpPr>
          <p:nvPr/>
        </p:nvSpPr>
        <p:spPr>
          <a:xfrm>
            <a:off x="4953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B4C135F6-D8F1-4B0D-8006-9B70D5844744}"/>
              </a:ext>
            </a:extLst>
          </p:cNvPr>
          <p:cNvSpPr>
            <a:spLocks noGrp="1"/>
          </p:cNvSpPr>
          <p:nvPr/>
        </p:nvSpPr>
        <p:spPr>
          <a:xfrm>
            <a:off x="5448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8AFFA355-4308-4332-A63F-BB514478C692}"/>
              </a:ext>
            </a:extLst>
          </p:cNvPr>
          <p:cNvSpPr>
            <a:spLocks noGrp="1"/>
          </p:cNvSpPr>
          <p:nvPr/>
        </p:nvSpPr>
        <p:spPr>
          <a:xfrm>
            <a:off x="5943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E2F1E2C-C540-479B-A83C-BF2DD542CED6}"/>
              </a:ext>
            </a:extLst>
          </p:cNvPr>
          <p:cNvSpPr>
            <a:spLocks noGrp="1"/>
          </p:cNvSpPr>
          <p:nvPr/>
        </p:nvSpPr>
        <p:spPr>
          <a:xfrm>
            <a:off x="6438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F0D50A0-4BB6-49EB-8DF1-C606C781150E}"/>
              </a:ext>
            </a:extLst>
          </p:cNvPr>
          <p:cNvSpPr>
            <a:spLocks noGrp="1"/>
          </p:cNvSpPr>
          <p:nvPr/>
        </p:nvSpPr>
        <p:spPr>
          <a:xfrm>
            <a:off x="6934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42F7A572-6D22-4400-A24A-CA61B72EC91E}"/>
              </a:ext>
            </a:extLst>
          </p:cNvPr>
          <p:cNvSpPr>
            <a:spLocks noGrp="1"/>
          </p:cNvSpPr>
          <p:nvPr/>
        </p:nvSpPr>
        <p:spPr>
          <a:xfrm>
            <a:off x="7429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E6FDEB2E-C96B-421A-B368-6C12F3B04E52}"/>
              </a:ext>
            </a:extLst>
          </p:cNvPr>
          <p:cNvSpPr>
            <a:spLocks noGrp="1"/>
          </p:cNvSpPr>
          <p:nvPr/>
        </p:nvSpPr>
        <p:spPr>
          <a:xfrm>
            <a:off x="7924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4780CA8-A21F-41F0-9DC4-DFDC0F1EE748}"/>
              </a:ext>
            </a:extLst>
          </p:cNvPr>
          <p:cNvSpPr>
            <a:spLocks noGrp="1"/>
          </p:cNvSpPr>
          <p:nvPr/>
        </p:nvSpPr>
        <p:spPr>
          <a:xfrm>
            <a:off x="8420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7CF2B0F8-56F7-4078-BB6F-C51091419E40}"/>
              </a:ext>
            </a:extLst>
          </p:cNvPr>
          <p:cNvSpPr>
            <a:spLocks noGrp="1"/>
          </p:cNvSpPr>
          <p:nvPr/>
        </p:nvSpPr>
        <p:spPr>
          <a:xfrm>
            <a:off x="8915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DCC9269D-C311-4374-B28A-A332F1273D33}"/>
              </a:ext>
            </a:extLst>
          </p:cNvPr>
          <p:cNvSpPr>
            <a:spLocks noGrp="1"/>
          </p:cNvSpPr>
          <p:nvPr/>
        </p:nvSpPr>
        <p:spPr>
          <a:xfrm>
            <a:off x="9410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CA60C440-7BCA-40B0-9CC2-76E02617FB6F}"/>
              </a:ext>
            </a:extLst>
          </p:cNvPr>
          <p:cNvSpPr>
            <a:spLocks noGrp="1"/>
          </p:cNvSpPr>
          <p:nvPr/>
        </p:nvSpPr>
        <p:spPr>
          <a:xfrm>
            <a:off x="9906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E577230B-DFD8-4B15-9829-84FB67CEA1CD}"/>
              </a:ext>
            </a:extLst>
          </p:cNvPr>
          <p:cNvSpPr>
            <a:spLocks noGrp="1"/>
          </p:cNvSpPr>
          <p:nvPr/>
        </p:nvSpPr>
        <p:spPr>
          <a:xfrm>
            <a:off x="10401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2743BAD2-2689-4D13-926D-7713C4468F39}"/>
              </a:ext>
            </a:extLst>
          </p:cNvPr>
          <p:cNvSpPr>
            <a:spLocks noGrp="1"/>
          </p:cNvSpPr>
          <p:nvPr/>
        </p:nvSpPr>
        <p:spPr>
          <a:xfrm>
            <a:off x="10896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54311C1E-F303-455A-B39F-D6296A13F8FE}"/>
              </a:ext>
            </a:extLst>
          </p:cNvPr>
          <p:cNvSpPr>
            <a:spLocks noGrp="1"/>
          </p:cNvSpPr>
          <p:nvPr/>
        </p:nvSpPr>
        <p:spPr>
          <a:xfrm>
            <a:off x="11391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83944752-B197-4FB1-8C3E-C900C43341DB}"/>
              </a:ext>
            </a:extLst>
          </p:cNvPr>
          <p:cNvSpPr>
            <a:spLocks noGrp="1"/>
          </p:cNvSpPr>
          <p:nvPr/>
        </p:nvSpPr>
        <p:spPr>
          <a:xfrm>
            <a:off x="11887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9F50CC2D-C22F-4B04-B26D-FD66FC41FFC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DD758B2D-C449-4DF8-94EB-E0F04671A27B}"/>
              </a:ext>
            </a:extLst>
          </p:cNvPr>
          <p:cNvSpPr>
            <a:spLocks noGrp="1"/>
          </p:cNvSpPr>
          <p:nvPr/>
        </p:nvSpPr>
        <p:spPr>
          <a:xfrm>
            <a:off x="0" y="495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30623327-9E49-4C5C-80AB-00F07E0BBDA1}"/>
              </a:ext>
            </a:extLst>
          </p:cNvPr>
          <p:cNvSpPr>
            <a:spLocks noGrp="1"/>
          </p:cNvSpPr>
          <p:nvPr/>
        </p:nvSpPr>
        <p:spPr>
          <a:xfrm>
            <a:off x="0" y="990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7A9B8BCE-9D8C-4FA6-8D5E-CFDC9BBF82C5}"/>
              </a:ext>
            </a:extLst>
          </p:cNvPr>
          <p:cNvSpPr>
            <a:spLocks noGrp="1"/>
          </p:cNvSpPr>
          <p:nvPr/>
        </p:nvSpPr>
        <p:spPr>
          <a:xfrm>
            <a:off x="0" y="1485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C23C9FC9-EEF3-4A32-8CCF-E0CFCE37B922}"/>
              </a:ext>
            </a:extLst>
          </p:cNvPr>
          <p:cNvSpPr>
            <a:spLocks noGrp="1"/>
          </p:cNvSpPr>
          <p:nvPr/>
        </p:nvSpPr>
        <p:spPr>
          <a:xfrm>
            <a:off x="0" y="19812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B0FD112B-63B4-44A5-BC3E-81C0F50C5254}"/>
              </a:ext>
            </a:extLst>
          </p:cNvPr>
          <p:cNvSpPr>
            <a:spLocks noGrp="1"/>
          </p:cNvSpPr>
          <p:nvPr/>
        </p:nvSpPr>
        <p:spPr>
          <a:xfrm>
            <a:off x="0" y="24765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11368179-8BAB-4E80-B18C-B8FB4D08E884}"/>
              </a:ext>
            </a:extLst>
          </p:cNvPr>
          <p:cNvSpPr>
            <a:spLocks noGrp="1"/>
          </p:cNvSpPr>
          <p:nvPr/>
        </p:nvSpPr>
        <p:spPr>
          <a:xfrm>
            <a:off x="0" y="29718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7AC7D9F1-DDAA-476B-BD50-4048A57A72A8}"/>
              </a:ext>
            </a:extLst>
          </p:cNvPr>
          <p:cNvSpPr>
            <a:spLocks noGrp="1"/>
          </p:cNvSpPr>
          <p:nvPr/>
        </p:nvSpPr>
        <p:spPr>
          <a:xfrm>
            <a:off x="0" y="34671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6FB6358C-3FEA-4397-86E7-2051C9C43753}"/>
              </a:ext>
            </a:extLst>
          </p:cNvPr>
          <p:cNvSpPr>
            <a:spLocks noGrp="1"/>
          </p:cNvSpPr>
          <p:nvPr/>
        </p:nvSpPr>
        <p:spPr>
          <a:xfrm>
            <a:off x="0" y="39624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926F422B-3985-44ED-9C9C-3E3D17980E63}"/>
              </a:ext>
            </a:extLst>
          </p:cNvPr>
          <p:cNvSpPr>
            <a:spLocks noGrp="1"/>
          </p:cNvSpPr>
          <p:nvPr/>
        </p:nvSpPr>
        <p:spPr>
          <a:xfrm>
            <a:off x="0" y="44577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1F6402D4-29B7-422F-AD71-7C384078FBD6}"/>
              </a:ext>
            </a:extLst>
          </p:cNvPr>
          <p:cNvSpPr>
            <a:spLocks noGrp="1"/>
          </p:cNvSpPr>
          <p:nvPr/>
        </p:nvSpPr>
        <p:spPr>
          <a:xfrm>
            <a:off x="0" y="49530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38DD8244-FFF8-44D1-B1A2-12454A91AC57}"/>
              </a:ext>
            </a:extLst>
          </p:cNvPr>
          <p:cNvSpPr>
            <a:spLocks noGrp="1"/>
          </p:cNvSpPr>
          <p:nvPr/>
        </p:nvSpPr>
        <p:spPr>
          <a:xfrm>
            <a:off x="0" y="5448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D836232C-1306-4726-9C68-CAC28DE311CE}"/>
              </a:ext>
            </a:extLst>
          </p:cNvPr>
          <p:cNvSpPr>
            <a:spLocks noGrp="1"/>
          </p:cNvSpPr>
          <p:nvPr/>
        </p:nvSpPr>
        <p:spPr>
          <a:xfrm>
            <a:off x="0" y="5943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69796840-352B-4827-AE9B-F84CEE8C80A8}"/>
              </a:ext>
            </a:extLst>
          </p:cNvPr>
          <p:cNvSpPr>
            <a:spLocks noGrp="1"/>
          </p:cNvSpPr>
          <p:nvPr/>
        </p:nvSpPr>
        <p:spPr>
          <a:xfrm>
            <a:off x="0" y="6438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41" name="Imagen 40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495300" y="380081"/>
            <a:ext cx="1762125" cy="401888"/>
          </a:xfrm>
          <a:prstGeom prst="rect">
            <a:avLst/>
          </a:prstGeom>
        </p:spPr>
      </p:pic>
      <p:sp>
        <p:nvSpPr>
          <p:cNvPr id="42" name="Rectángulo 41">
            <a:extLst>
              <a:ext uri="{FF2B5EF4-FFF2-40B4-BE49-F238E27FC236}">
                <a16:creationId xmlns:a16="http://schemas.microsoft.com/office/drawing/2014/main" id="{61CF34D1-A118-4C89-858D-3543532C7518}"/>
              </a:ext>
            </a:extLst>
          </p:cNvPr>
          <p:cNvSpPr>
            <a:spLocks noGrp="1"/>
          </p:cNvSpPr>
          <p:nvPr/>
        </p:nvSpPr>
        <p:spPr>
          <a:xfrm>
            <a:off x="476250" y="6429375"/>
            <a:ext cx="11239500" cy="9525"/>
          </a:xfrm>
          <a:prstGeom prst="rect">
            <a:avLst/>
          </a:prstGeom>
          <a:solidFill>
            <a:srgbClr val="C8D7E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E3E9E433-0135-4B6A-A52A-54B994A3CBCE}"/>
              </a:ext>
            </a:extLst>
          </p:cNvPr>
          <p:cNvSpPr>
            <a:spLocks noGrp="1"/>
          </p:cNvSpPr>
          <p:nvPr/>
        </p:nvSpPr>
        <p:spPr>
          <a:xfrm>
            <a:off x="495300" y="6543675"/>
            <a:ext cx="4000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AI Governance Learning · </a:t>
            </a:r>
            <a:r>
              <a:rPr lang="es-ES"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Metodología</a:t>
            </a: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Fluxion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3FB722B1-6552-468C-AAC4-173C9811415A}"/>
              </a:ext>
            </a:extLst>
          </p:cNvPr>
          <p:cNvSpPr>
            <a:spLocks noGrp="1"/>
          </p:cNvSpPr>
          <p:nvPr/>
        </p:nvSpPr>
        <p:spPr>
          <a:xfrm>
            <a:off x="11430000" y="6515100"/>
            <a:ext cx="3048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7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12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BAB80E0B-2A52-4611-B422-6B9AE2985A53}"/>
              </a:ext>
            </a:extLst>
          </p:cNvPr>
          <p:cNvSpPr>
            <a:spLocks noGrp="1"/>
          </p:cNvSpPr>
          <p:nvPr/>
        </p:nvSpPr>
        <p:spPr>
          <a:xfrm>
            <a:off x="609600" y="1247775"/>
            <a:ext cx="323850" cy="285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B2DF733B-32B1-43AB-905C-803D501CBC9B}"/>
              </a:ext>
            </a:extLst>
          </p:cNvPr>
          <p:cNvSpPr>
            <a:spLocks noGrp="1"/>
          </p:cNvSpPr>
          <p:nvPr/>
        </p:nvSpPr>
        <p:spPr>
          <a:xfrm>
            <a:off x="1047750" y="1162050"/>
            <a:ext cx="6477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RESULTADO FINAL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B4687A1A-69A3-44AE-9AC5-9ADAA565CBD9}"/>
              </a:ext>
            </a:extLst>
          </p:cNvPr>
          <p:cNvSpPr>
            <a:spLocks noGrp="1"/>
          </p:cNvSpPr>
          <p:nvPr/>
        </p:nvSpPr>
        <p:spPr>
          <a:xfrm>
            <a:off x="609600" y="1428750"/>
            <a:ext cx="5810250" cy="1047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 dirty="0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El </a:t>
            </a:r>
            <a:r>
              <a:rPr sz="3150" b="1" dirty="0" err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curso</a:t>
            </a:r>
            <a:r>
              <a:rPr sz="3150" b="1" dirty="0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 termina </a:t>
            </a:r>
            <a:r>
              <a:rPr sz="3150" b="1" dirty="0" err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en</a:t>
            </a:r>
            <a:r>
              <a:rPr sz="3150" b="1" dirty="0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 un </a:t>
            </a:r>
            <a:r>
              <a:rPr sz="3150" b="1" dirty="0" err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paquete</a:t>
            </a:r>
            <a:r>
              <a:rPr sz="3150" b="1" dirty="0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 de </a:t>
            </a:r>
            <a:r>
              <a:rPr sz="3150" b="1" dirty="0" err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gobierno</a:t>
            </a:r>
            <a:r>
              <a:rPr sz="3150" b="1" dirty="0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 </a:t>
            </a:r>
            <a:r>
              <a:rPr lang="es-ES" sz="3150" b="1" dirty="0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y gestión del riesgo </a:t>
            </a:r>
            <a:r>
              <a:rPr sz="3150" b="1" dirty="0" err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aplicable</a:t>
            </a:r>
            <a:endParaRPr sz="3150" b="1" dirty="0">
              <a:solidFill>
                <a:srgbClr val="101827"/>
              </a:solidFill>
              <a:latin typeface="Aptos Display"/>
              <a:ea typeface="Aptos Display"/>
              <a:cs typeface="Aptos Display"/>
            </a:endParaRP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A3374D99-8417-4B04-8268-BF88976E2C47}"/>
              </a:ext>
            </a:extLst>
          </p:cNvPr>
          <p:cNvSpPr>
            <a:spLocks noGrp="1"/>
          </p:cNvSpPr>
          <p:nvPr/>
        </p:nvSpPr>
        <p:spPr>
          <a:xfrm>
            <a:off x="7239000" y="1333500"/>
            <a:ext cx="3524250" cy="3905250"/>
          </a:xfrm>
          <a:prstGeom prst="rect">
            <a:avLst/>
          </a:prstGeom>
          <a:gradFill>
            <a:gsLst>
              <a:gs pos="0">
                <a:srgbClr val="173C65"/>
              </a:gs>
              <a:gs pos="100000">
                <a:srgbClr val="005FCE"/>
              </a:gs>
            </a:gsLst>
            <a:lin ang="8100000"/>
          </a:gradFill>
          <a:ln w="9525">
            <a:solidFill>
              <a:srgbClr val="173C65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4E1ACADD-84EA-4529-AB4B-633E333C7A58}"/>
              </a:ext>
            </a:extLst>
          </p:cNvPr>
          <p:cNvSpPr>
            <a:spLocks noGrp="1"/>
          </p:cNvSpPr>
          <p:nvPr/>
        </p:nvSpPr>
        <p:spPr>
          <a:xfrm>
            <a:off x="7658100" y="1847850"/>
            <a:ext cx="2686050" cy="419100"/>
          </a:xfrm>
          <a:prstGeom prst="rect">
            <a:avLst/>
          </a:prstGeom>
          <a:solidFill>
            <a:srgbClr val="FFFFFF">
              <a:alpha val="9412"/>
            </a:srgbClr>
          </a:solidFill>
          <a:ln w="9525">
            <a:solidFill>
              <a:srgbClr val="9FDB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B5B14F0F-1F09-4E9D-BE56-2DA99DF23308}"/>
              </a:ext>
            </a:extLst>
          </p:cNvPr>
          <p:cNvSpPr>
            <a:spLocks noGrp="1"/>
          </p:cNvSpPr>
          <p:nvPr/>
        </p:nvSpPr>
        <p:spPr>
          <a:xfrm>
            <a:off x="7867650" y="1971675"/>
            <a:ext cx="22669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Inventario y clasificación AI Act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B1A3AB20-D443-4C13-83C2-C44A5FC8196A}"/>
              </a:ext>
            </a:extLst>
          </p:cNvPr>
          <p:cNvSpPr>
            <a:spLocks noGrp="1"/>
          </p:cNvSpPr>
          <p:nvPr/>
        </p:nvSpPr>
        <p:spPr>
          <a:xfrm>
            <a:off x="7658100" y="2457450"/>
            <a:ext cx="2686050" cy="419100"/>
          </a:xfrm>
          <a:prstGeom prst="rect">
            <a:avLst/>
          </a:prstGeom>
          <a:solidFill>
            <a:srgbClr val="FFFFFF">
              <a:alpha val="9412"/>
            </a:srgbClr>
          </a:solidFill>
          <a:ln w="9525">
            <a:solidFill>
              <a:srgbClr val="9FDB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5A1B0094-8F64-444B-B663-3D83A35EA1DC}"/>
              </a:ext>
            </a:extLst>
          </p:cNvPr>
          <p:cNvSpPr>
            <a:spLocks noGrp="1"/>
          </p:cNvSpPr>
          <p:nvPr/>
        </p:nvSpPr>
        <p:spPr>
          <a:xfrm>
            <a:off x="7867650" y="2581275"/>
            <a:ext cx="22669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Evaluación FMEA con R·I·D·E</a:t>
            </a:r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622A3F51-C57C-48F5-8887-25673761F0C8}"/>
              </a:ext>
            </a:extLst>
          </p:cNvPr>
          <p:cNvSpPr>
            <a:spLocks noGrp="1"/>
          </p:cNvSpPr>
          <p:nvPr/>
        </p:nvSpPr>
        <p:spPr>
          <a:xfrm>
            <a:off x="7658100" y="3067050"/>
            <a:ext cx="2686050" cy="419100"/>
          </a:xfrm>
          <a:prstGeom prst="rect">
            <a:avLst/>
          </a:prstGeom>
          <a:solidFill>
            <a:srgbClr val="FFFFFF">
              <a:alpha val="9412"/>
            </a:srgbClr>
          </a:solidFill>
          <a:ln w="9525">
            <a:solidFill>
              <a:srgbClr val="9FDB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73D712B8-81D2-424B-A3BD-5C28CCB6C0DE}"/>
              </a:ext>
            </a:extLst>
          </p:cNvPr>
          <p:cNvSpPr>
            <a:spLocks noGrp="1"/>
          </p:cNvSpPr>
          <p:nvPr/>
        </p:nvSpPr>
        <p:spPr>
          <a:xfrm>
            <a:off x="7867650" y="3190875"/>
            <a:ext cx="22669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Plan de tratamiento + SoA</a:t>
            </a:r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4C3F9A62-E889-4BBE-B145-F33537206643}"/>
              </a:ext>
            </a:extLst>
          </p:cNvPr>
          <p:cNvSpPr>
            <a:spLocks noGrp="1"/>
          </p:cNvSpPr>
          <p:nvPr/>
        </p:nvSpPr>
        <p:spPr>
          <a:xfrm>
            <a:off x="7658100" y="3676650"/>
            <a:ext cx="2686050" cy="419100"/>
          </a:xfrm>
          <a:prstGeom prst="rect">
            <a:avLst/>
          </a:prstGeom>
          <a:solidFill>
            <a:srgbClr val="FFFFFF">
              <a:alpha val="9412"/>
            </a:srgbClr>
          </a:solidFill>
          <a:ln w="9525">
            <a:solidFill>
              <a:srgbClr val="9FDB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5EB3F79A-BA49-4206-8BCE-2087EEC1DD1C}"/>
              </a:ext>
            </a:extLst>
          </p:cNvPr>
          <p:cNvSpPr>
            <a:spLocks noGrp="1"/>
          </p:cNvSpPr>
          <p:nvPr/>
        </p:nvSpPr>
        <p:spPr>
          <a:xfrm>
            <a:off x="7867650" y="3800475"/>
            <a:ext cx="22669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Proyecto final defendible</a:t>
            </a:r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3C13C10E-3120-4F5A-A56E-9F34402C00DA}"/>
              </a:ext>
            </a:extLst>
          </p:cNvPr>
          <p:cNvSpPr>
            <a:spLocks noGrp="1"/>
          </p:cNvSpPr>
          <p:nvPr/>
        </p:nvSpPr>
        <p:spPr>
          <a:xfrm>
            <a:off x="7658100" y="4286250"/>
            <a:ext cx="2686050" cy="419100"/>
          </a:xfrm>
          <a:prstGeom prst="rect">
            <a:avLst/>
          </a:prstGeom>
          <a:solidFill>
            <a:srgbClr val="FFFFFF">
              <a:alpha val="9412"/>
            </a:srgbClr>
          </a:solidFill>
          <a:ln w="9525">
            <a:solidFill>
              <a:srgbClr val="9FDB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A61F7C65-4DFC-4DFF-B956-571F4C8040F0}"/>
              </a:ext>
            </a:extLst>
          </p:cNvPr>
          <p:cNvSpPr>
            <a:spLocks noGrp="1"/>
          </p:cNvSpPr>
          <p:nvPr/>
        </p:nvSpPr>
        <p:spPr>
          <a:xfrm>
            <a:off x="7867650" y="4410075"/>
            <a:ext cx="22669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Certificación verificable</a:t>
            </a:r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373F59D1-EADB-46CF-AFF7-EA4FB0E10E99}"/>
              </a:ext>
            </a:extLst>
          </p:cNvPr>
          <p:cNvSpPr>
            <a:spLocks noGrp="1"/>
          </p:cNvSpPr>
          <p:nvPr/>
        </p:nvSpPr>
        <p:spPr>
          <a:xfrm>
            <a:off x="862013" y="3519488"/>
            <a:ext cx="5334000" cy="1428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20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La </a:t>
            </a:r>
            <a:r>
              <a:rPr sz="20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promesa</a:t>
            </a:r>
            <a:r>
              <a:rPr sz="20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no es solo </a:t>
            </a:r>
            <a:r>
              <a:rPr sz="20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completar</a:t>
            </a:r>
            <a:r>
              <a:rPr sz="20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un </a:t>
            </a:r>
            <a:r>
              <a:rPr sz="20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curso</a:t>
            </a:r>
            <a:r>
              <a:rPr sz="20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: es </a:t>
            </a:r>
            <a:r>
              <a:rPr sz="20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salir</a:t>
            </a:r>
            <a:r>
              <a:rPr sz="20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con </a:t>
            </a:r>
            <a:r>
              <a:rPr sz="20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una</a:t>
            </a:r>
            <a:r>
              <a:rPr sz="20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</a:t>
            </a:r>
            <a:r>
              <a:rPr sz="20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estructura</a:t>
            </a:r>
            <a:r>
              <a:rPr sz="20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</a:t>
            </a:r>
            <a:r>
              <a:rPr sz="20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defendible</a:t>
            </a:r>
            <a:r>
              <a:rPr sz="20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para </a:t>
            </a:r>
            <a:r>
              <a:rPr sz="20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inventariar</a:t>
            </a:r>
            <a:r>
              <a:rPr sz="20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, </a:t>
            </a:r>
            <a:r>
              <a:rPr sz="20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evaluar</a:t>
            </a:r>
            <a:r>
              <a:rPr sz="20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, </a:t>
            </a:r>
            <a:r>
              <a:rPr sz="20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tratar</a:t>
            </a:r>
            <a:r>
              <a:rPr sz="20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y </a:t>
            </a:r>
            <a:r>
              <a:rPr sz="20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evidenciar</a:t>
            </a:r>
            <a:r>
              <a:rPr sz="20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</a:t>
            </a:r>
            <a:r>
              <a:rPr sz="20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riesgos</a:t>
            </a:r>
            <a:r>
              <a:rPr sz="20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</a:t>
            </a:r>
            <a:r>
              <a:rPr sz="20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en</a:t>
            </a:r>
            <a:r>
              <a:rPr sz="20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</a:t>
            </a:r>
            <a:r>
              <a:rPr sz="20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sistemas</a:t>
            </a:r>
            <a:r>
              <a:rPr sz="20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IA.</a:t>
            </a:r>
          </a:p>
        </p:txBody>
      </p:sp>
    </p:spTree>
    <p:extLst>
      <p:ext uri="{BB962C8B-B14F-4D97-AF65-F5344CB8AC3E}">
        <p14:creationId xmlns:p14="http://schemas.microsoft.com/office/powerpoint/2010/main" val="21084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ángulo 59">
            <a:extLst>
              <a:ext uri="{FF2B5EF4-FFF2-40B4-BE49-F238E27FC236}">
                <a16:creationId xmlns:a16="http://schemas.microsoft.com/office/drawing/2014/main" id="{F76668C3-8641-417E-8B33-922A2A3D924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9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FC5BF8BD-1C3A-4711-AF47-D52058515C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FE889E20-CD9C-4C1A-8354-0A69C3B6BA29}"/>
              </a:ext>
            </a:extLst>
          </p:cNvPr>
          <p:cNvSpPr>
            <a:spLocks noGrp="1"/>
          </p:cNvSpPr>
          <p:nvPr/>
        </p:nvSpPr>
        <p:spPr>
          <a:xfrm>
            <a:off x="495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61EBD9D-DA6A-4447-B4F9-2623D6185DAC}"/>
              </a:ext>
            </a:extLst>
          </p:cNvPr>
          <p:cNvSpPr>
            <a:spLocks noGrp="1"/>
          </p:cNvSpPr>
          <p:nvPr/>
        </p:nvSpPr>
        <p:spPr>
          <a:xfrm>
            <a:off x="990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E31BDB8-9823-435C-922B-01DD83C36632}"/>
              </a:ext>
            </a:extLst>
          </p:cNvPr>
          <p:cNvSpPr>
            <a:spLocks noGrp="1"/>
          </p:cNvSpPr>
          <p:nvPr/>
        </p:nvSpPr>
        <p:spPr>
          <a:xfrm>
            <a:off x="1485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2A8CA48-AAF4-4A74-A458-B1F9F53C079C}"/>
              </a:ext>
            </a:extLst>
          </p:cNvPr>
          <p:cNvSpPr>
            <a:spLocks noGrp="1"/>
          </p:cNvSpPr>
          <p:nvPr/>
        </p:nvSpPr>
        <p:spPr>
          <a:xfrm>
            <a:off x="1981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086A09B-CBC1-4333-A4B2-0F9B18CB1C90}"/>
              </a:ext>
            </a:extLst>
          </p:cNvPr>
          <p:cNvSpPr>
            <a:spLocks noGrp="1"/>
          </p:cNvSpPr>
          <p:nvPr/>
        </p:nvSpPr>
        <p:spPr>
          <a:xfrm>
            <a:off x="2476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6400316-A81A-46CA-8FC8-04C31A9ECA61}"/>
              </a:ext>
            </a:extLst>
          </p:cNvPr>
          <p:cNvSpPr>
            <a:spLocks noGrp="1"/>
          </p:cNvSpPr>
          <p:nvPr/>
        </p:nvSpPr>
        <p:spPr>
          <a:xfrm>
            <a:off x="2971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B8E9D3A-8E0A-40CF-9714-DD31C5028447}"/>
              </a:ext>
            </a:extLst>
          </p:cNvPr>
          <p:cNvSpPr>
            <a:spLocks noGrp="1"/>
          </p:cNvSpPr>
          <p:nvPr/>
        </p:nvSpPr>
        <p:spPr>
          <a:xfrm>
            <a:off x="3467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EB3E35B-378C-45B9-978D-484784B8CD8D}"/>
              </a:ext>
            </a:extLst>
          </p:cNvPr>
          <p:cNvSpPr>
            <a:spLocks noGrp="1"/>
          </p:cNvSpPr>
          <p:nvPr/>
        </p:nvSpPr>
        <p:spPr>
          <a:xfrm>
            <a:off x="3962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6D9BC47A-0BEA-4FCE-9083-6219D83A9C54}"/>
              </a:ext>
            </a:extLst>
          </p:cNvPr>
          <p:cNvSpPr>
            <a:spLocks noGrp="1"/>
          </p:cNvSpPr>
          <p:nvPr/>
        </p:nvSpPr>
        <p:spPr>
          <a:xfrm>
            <a:off x="4457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5149D62F-A5AF-45BE-8C8D-BD9A3546CA8D}"/>
              </a:ext>
            </a:extLst>
          </p:cNvPr>
          <p:cNvSpPr>
            <a:spLocks noGrp="1"/>
          </p:cNvSpPr>
          <p:nvPr/>
        </p:nvSpPr>
        <p:spPr>
          <a:xfrm>
            <a:off x="4953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EF4ECE76-E366-4823-A8F0-60D552DAC1F0}"/>
              </a:ext>
            </a:extLst>
          </p:cNvPr>
          <p:cNvSpPr>
            <a:spLocks noGrp="1"/>
          </p:cNvSpPr>
          <p:nvPr/>
        </p:nvSpPr>
        <p:spPr>
          <a:xfrm>
            <a:off x="5448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3754318C-1B2F-4C26-90FD-F0AFCD974763}"/>
              </a:ext>
            </a:extLst>
          </p:cNvPr>
          <p:cNvSpPr>
            <a:spLocks noGrp="1"/>
          </p:cNvSpPr>
          <p:nvPr/>
        </p:nvSpPr>
        <p:spPr>
          <a:xfrm>
            <a:off x="5943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8D0E5AD-3451-4616-B6EE-BBAE37E7E171}"/>
              </a:ext>
            </a:extLst>
          </p:cNvPr>
          <p:cNvSpPr>
            <a:spLocks noGrp="1"/>
          </p:cNvSpPr>
          <p:nvPr/>
        </p:nvSpPr>
        <p:spPr>
          <a:xfrm>
            <a:off x="6438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5284C0B-2241-4252-9264-A777E0CD9529}"/>
              </a:ext>
            </a:extLst>
          </p:cNvPr>
          <p:cNvSpPr>
            <a:spLocks noGrp="1"/>
          </p:cNvSpPr>
          <p:nvPr/>
        </p:nvSpPr>
        <p:spPr>
          <a:xfrm>
            <a:off x="6934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676C5D91-7C00-42E7-98CE-10AA958D7D62}"/>
              </a:ext>
            </a:extLst>
          </p:cNvPr>
          <p:cNvSpPr>
            <a:spLocks noGrp="1"/>
          </p:cNvSpPr>
          <p:nvPr/>
        </p:nvSpPr>
        <p:spPr>
          <a:xfrm>
            <a:off x="7429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D2F3FBAD-7BD0-4E41-B183-C3F076E2D0EC}"/>
              </a:ext>
            </a:extLst>
          </p:cNvPr>
          <p:cNvSpPr>
            <a:spLocks noGrp="1"/>
          </p:cNvSpPr>
          <p:nvPr/>
        </p:nvSpPr>
        <p:spPr>
          <a:xfrm>
            <a:off x="7924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88E9A241-A43D-40DD-9F32-FC2AD69E256F}"/>
              </a:ext>
            </a:extLst>
          </p:cNvPr>
          <p:cNvSpPr>
            <a:spLocks noGrp="1"/>
          </p:cNvSpPr>
          <p:nvPr/>
        </p:nvSpPr>
        <p:spPr>
          <a:xfrm>
            <a:off x="8420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1297E01F-53AB-4AB7-A3AF-26935D36677B}"/>
              </a:ext>
            </a:extLst>
          </p:cNvPr>
          <p:cNvSpPr>
            <a:spLocks noGrp="1"/>
          </p:cNvSpPr>
          <p:nvPr/>
        </p:nvSpPr>
        <p:spPr>
          <a:xfrm>
            <a:off x="8915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01D65565-CB6D-478D-BF82-9B6724DBC070}"/>
              </a:ext>
            </a:extLst>
          </p:cNvPr>
          <p:cNvSpPr>
            <a:spLocks noGrp="1"/>
          </p:cNvSpPr>
          <p:nvPr/>
        </p:nvSpPr>
        <p:spPr>
          <a:xfrm>
            <a:off x="9410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D6A4E72A-E435-4332-92C0-FE27FC7C8878}"/>
              </a:ext>
            </a:extLst>
          </p:cNvPr>
          <p:cNvSpPr>
            <a:spLocks noGrp="1"/>
          </p:cNvSpPr>
          <p:nvPr/>
        </p:nvSpPr>
        <p:spPr>
          <a:xfrm>
            <a:off x="9906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60E0CF74-B362-47DE-B3EE-6E5915A85975}"/>
              </a:ext>
            </a:extLst>
          </p:cNvPr>
          <p:cNvSpPr>
            <a:spLocks noGrp="1"/>
          </p:cNvSpPr>
          <p:nvPr/>
        </p:nvSpPr>
        <p:spPr>
          <a:xfrm>
            <a:off x="10401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51AE7602-9511-451F-B13D-9DC4021B1231}"/>
              </a:ext>
            </a:extLst>
          </p:cNvPr>
          <p:cNvSpPr>
            <a:spLocks noGrp="1"/>
          </p:cNvSpPr>
          <p:nvPr/>
        </p:nvSpPr>
        <p:spPr>
          <a:xfrm>
            <a:off x="10896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69C52E26-F6E8-4FB1-82EE-4250AB78D620}"/>
              </a:ext>
            </a:extLst>
          </p:cNvPr>
          <p:cNvSpPr>
            <a:spLocks noGrp="1"/>
          </p:cNvSpPr>
          <p:nvPr/>
        </p:nvSpPr>
        <p:spPr>
          <a:xfrm>
            <a:off x="11391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1A840998-1EC9-49E5-941B-DAE628C40F52}"/>
              </a:ext>
            </a:extLst>
          </p:cNvPr>
          <p:cNvSpPr>
            <a:spLocks noGrp="1"/>
          </p:cNvSpPr>
          <p:nvPr/>
        </p:nvSpPr>
        <p:spPr>
          <a:xfrm>
            <a:off x="11887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7C35E9A4-8D87-4382-AF64-FAB95EE9A84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C1946B58-6667-4CA3-9D0B-A1460350B348}"/>
              </a:ext>
            </a:extLst>
          </p:cNvPr>
          <p:cNvSpPr>
            <a:spLocks noGrp="1"/>
          </p:cNvSpPr>
          <p:nvPr/>
        </p:nvSpPr>
        <p:spPr>
          <a:xfrm>
            <a:off x="0" y="495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FFDC52CA-1229-4A76-B6D6-3D801B4DA048}"/>
              </a:ext>
            </a:extLst>
          </p:cNvPr>
          <p:cNvSpPr>
            <a:spLocks noGrp="1"/>
          </p:cNvSpPr>
          <p:nvPr/>
        </p:nvSpPr>
        <p:spPr>
          <a:xfrm>
            <a:off x="0" y="990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2A6F1377-3001-46F4-B0BC-1EC5B6883464}"/>
              </a:ext>
            </a:extLst>
          </p:cNvPr>
          <p:cNvSpPr>
            <a:spLocks noGrp="1"/>
          </p:cNvSpPr>
          <p:nvPr/>
        </p:nvSpPr>
        <p:spPr>
          <a:xfrm>
            <a:off x="0" y="1485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465FC667-3176-4B2F-90D2-6033AB6008C3}"/>
              </a:ext>
            </a:extLst>
          </p:cNvPr>
          <p:cNvSpPr>
            <a:spLocks noGrp="1"/>
          </p:cNvSpPr>
          <p:nvPr/>
        </p:nvSpPr>
        <p:spPr>
          <a:xfrm>
            <a:off x="0" y="19812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A75A0E49-1D0C-4C0B-ADDB-B3E5E40A4829}"/>
              </a:ext>
            </a:extLst>
          </p:cNvPr>
          <p:cNvSpPr>
            <a:spLocks noGrp="1"/>
          </p:cNvSpPr>
          <p:nvPr/>
        </p:nvSpPr>
        <p:spPr>
          <a:xfrm>
            <a:off x="0" y="24765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926DBA1B-820B-4D9B-A6AD-50C412DE0F46}"/>
              </a:ext>
            </a:extLst>
          </p:cNvPr>
          <p:cNvSpPr>
            <a:spLocks noGrp="1"/>
          </p:cNvSpPr>
          <p:nvPr/>
        </p:nvSpPr>
        <p:spPr>
          <a:xfrm>
            <a:off x="0" y="29718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70133178-B0AF-4CA8-8C4A-403B83AE9F42}"/>
              </a:ext>
            </a:extLst>
          </p:cNvPr>
          <p:cNvSpPr>
            <a:spLocks noGrp="1"/>
          </p:cNvSpPr>
          <p:nvPr/>
        </p:nvSpPr>
        <p:spPr>
          <a:xfrm>
            <a:off x="0" y="34671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5663478B-63F8-40A3-8B5A-0C61273D182F}"/>
              </a:ext>
            </a:extLst>
          </p:cNvPr>
          <p:cNvSpPr>
            <a:spLocks noGrp="1"/>
          </p:cNvSpPr>
          <p:nvPr/>
        </p:nvSpPr>
        <p:spPr>
          <a:xfrm>
            <a:off x="0" y="39624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D0E63753-EA6E-4FB7-B88E-149C36A31474}"/>
              </a:ext>
            </a:extLst>
          </p:cNvPr>
          <p:cNvSpPr>
            <a:spLocks noGrp="1"/>
          </p:cNvSpPr>
          <p:nvPr/>
        </p:nvSpPr>
        <p:spPr>
          <a:xfrm>
            <a:off x="0" y="44577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05D3BFFE-A2CD-43DD-93F3-8A179760C9F3}"/>
              </a:ext>
            </a:extLst>
          </p:cNvPr>
          <p:cNvSpPr>
            <a:spLocks noGrp="1"/>
          </p:cNvSpPr>
          <p:nvPr/>
        </p:nvSpPr>
        <p:spPr>
          <a:xfrm>
            <a:off x="0" y="49530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D91D093F-D7DC-4501-9DAC-0F9BCA8DE4D1}"/>
              </a:ext>
            </a:extLst>
          </p:cNvPr>
          <p:cNvSpPr>
            <a:spLocks noGrp="1"/>
          </p:cNvSpPr>
          <p:nvPr/>
        </p:nvSpPr>
        <p:spPr>
          <a:xfrm>
            <a:off x="0" y="5448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220540DC-2BAF-48FE-B519-AF0A1F6B7975}"/>
              </a:ext>
            </a:extLst>
          </p:cNvPr>
          <p:cNvSpPr>
            <a:spLocks noGrp="1"/>
          </p:cNvSpPr>
          <p:nvPr/>
        </p:nvSpPr>
        <p:spPr>
          <a:xfrm>
            <a:off x="0" y="5943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5EB404AB-6535-4104-B048-40E5DF04D7BA}"/>
              </a:ext>
            </a:extLst>
          </p:cNvPr>
          <p:cNvSpPr>
            <a:spLocks noGrp="1"/>
          </p:cNvSpPr>
          <p:nvPr/>
        </p:nvSpPr>
        <p:spPr>
          <a:xfrm>
            <a:off x="0" y="6438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41" name="Imagen 40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495300" y="380081"/>
            <a:ext cx="1762125" cy="401888"/>
          </a:xfrm>
          <a:prstGeom prst="rect">
            <a:avLst/>
          </a:prstGeom>
        </p:spPr>
      </p:pic>
      <p:sp>
        <p:nvSpPr>
          <p:cNvPr id="42" name="Rectángulo 41">
            <a:extLst>
              <a:ext uri="{FF2B5EF4-FFF2-40B4-BE49-F238E27FC236}">
                <a16:creationId xmlns:a16="http://schemas.microsoft.com/office/drawing/2014/main" id="{FF3BA8A8-ABC2-4B70-B944-095BFAD6247C}"/>
              </a:ext>
            </a:extLst>
          </p:cNvPr>
          <p:cNvSpPr>
            <a:spLocks noGrp="1"/>
          </p:cNvSpPr>
          <p:nvPr/>
        </p:nvSpPr>
        <p:spPr>
          <a:xfrm>
            <a:off x="476250" y="6429375"/>
            <a:ext cx="11239500" cy="9525"/>
          </a:xfrm>
          <a:prstGeom prst="rect">
            <a:avLst/>
          </a:prstGeom>
          <a:solidFill>
            <a:srgbClr val="C8D7E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695ED7CF-3523-4268-966A-BD438E3164A7}"/>
              </a:ext>
            </a:extLst>
          </p:cNvPr>
          <p:cNvSpPr>
            <a:spLocks noGrp="1"/>
          </p:cNvSpPr>
          <p:nvPr/>
        </p:nvSpPr>
        <p:spPr>
          <a:xfrm>
            <a:off x="495300" y="6543675"/>
            <a:ext cx="4000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AI Governance Learning · </a:t>
            </a:r>
            <a:r>
              <a:rPr lang="es-ES"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Metodología</a:t>
            </a: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Fluxion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81CC98DA-01CD-41B1-AECF-1218FCC86002}"/>
              </a:ext>
            </a:extLst>
          </p:cNvPr>
          <p:cNvSpPr>
            <a:spLocks noGrp="1"/>
          </p:cNvSpPr>
          <p:nvPr/>
        </p:nvSpPr>
        <p:spPr>
          <a:xfrm>
            <a:off x="11430000" y="6515100"/>
            <a:ext cx="3048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7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02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1B3FEEAD-6E46-4F7F-80A1-4516F3A9E000}"/>
              </a:ext>
            </a:extLst>
          </p:cNvPr>
          <p:cNvSpPr>
            <a:spLocks noGrp="1"/>
          </p:cNvSpPr>
          <p:nvPr/>
        </p:nvSpPr>
        <p:spPr>
          <a:xfrm>
            <a:off x="609600" y="1247775"/>
            <a:ext cx="323850" cy="285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20707B33-B0AE-4A5C-8131-8A0C678C3A59}"/>
              </a:ext>
            </a:extLst>
          </p:cNvPr>
          <p:cNvSpPr>
            <a:spLocks noGrp="1"/>
          </p:cNvSpPr>
          <p:nvPr/>
        </p:nvSpPr>
        <p:spPr>
          <a:xfrm>
            <a:off x="1047750" y="1162050"/>
            <a:ext cx="6477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LA NECESIDAD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7CC3EFCF-D10F-4321-848E-10EAF20AE7AB}"/>
              </a:ext>
            </a:extLst>
          </p:cNvPr>
          <p:cNvSpPr>
            <a:spLocks noGrp="1"/>
          </p:cNvSpPr>
          <p:nvPr/>
        </p:nvSpPr>
        <p:spPr>
          <a:xfrm>
            <a:off x="609600" y="1524000"/>
            <a:ext cx="8096250" cy="1162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El reto no es solo formar: es demostrar criterio, trazabilidad y control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0C139E19-C2CD-4EE1-B87D-8BAA7F5308FF}"/>
              </a:ext>
            </a:extLst>
          </p:cNvPr>
          <p:cNvSpPr>
            <a:spLocks noGrp="1"/>
          </p:cNvSpPr>
          <p:nvPr/>
        </p:nvSpPr>
        <p:spPr>
          <a:xfrm>
            <a:off x="704850" y="3238500"/>
            <a:ext cx="3238500" cy="20002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AF30B29E-EB82-49F9-8EC8-158F564574A9}"/>
              </a:ext>
            </a:extLst>
          </p:cNvPr>
          <p:cNvSpPr>
            <a:spLocks noGrp="1"/>
          </p:cNvSpPr>
          <p:nvPr/>
        </p:nvSpPr>
        <p:spPr>
          <a:xfrm>
            <a:off x="704850" y="3238500"/>
            <a:ext cx="66675" cy="2000250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992857F7-F6D7-4B32-86B5-87FCC5BAD7C6}"/>
              </a:ext>
            </a:extLst>
          </p:cNvPr>
          <p:cNvSpPr>
            <a:spLocks noGrp="1"/>
          </p:cNvSpPr>
          <p:nvPr/>
        </p:nvSpPr>
        <p:spPr>
          <a:xfrm>
            <a:off x="933450" y="3467100"/>
            <a:ext cx="27813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87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Regulación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FBF5EFB0-E3C6-48A2-BAB9-5CDD2E2FC6F3}"/>
              </a:ext>
            </a:extLst>
          </p:cNvPr>
          <p:cNvSpPr>
            <a:spLocks noGrp="1"/>
          </p:cNvSpPr>
          <p:nvPr/>
        </p:nvSpPr>
        <p:spPr>
          <a:xfrm>
            <a:off x="933450" y="3886200"/>
            <a:ext cx="2781300" cy="1162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AI Act, ISO 42001, RGPD, DORA y marcos sectoriales elevan el listón de evidencia y responsabilidad.</a:t>
            </a: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DFAC3732-16C1-4CC2-B716-212EE5888ADA}"/>
              </a:ext>
            </a:extLst>
          </p:cNvPr>
          <p:cNvSpPr>
            <a:spLocks noGrp="1"/>
          </p:cNvSpPr>
          <p:nvPr/>
        </p:nvSpPr>
        <p:spPr>
          <a:xfrm>
            <a:off x="4419600" y="3238500"/>
            <a:ext cx="3238500" cy="20002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885EFEDB-9F57-4908-AFED-B35DFBA69D8B}"/>
              </a:ext>
            </a:extLst>
          </p:cNvPr>
          <p:cNvSpPr>
            <a:spLocks noGrp="1"/>
          </p:cNvSpPr>
          <p:nvPr/>
        </p:nvSpPr>
        <p:spPr>
          <a:xfrm>
            <a:off x="4419600" y="3238500"/>
            <a:ext cx="66675" cy="2000250"/>
          </a:xfrm>
          <a:prstGeom prst="rect">
            <a:avLst/>
          </a:prstGeom>
          <a:solidFill>
            <a:srgbClr val="00B7E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351F78E9-9CD9-42E8-B0D3-B3EE66D3DFE7}"/>
              </a:ext>
            </a:extLst>
          </p:cNvPr>
          <p:cNvSpPr>
            <a:spLocks noGrp="1"/>
          </p:cNvSpPr>
          <p:nvPr/>
        </p:nvSpPr>
        <p:spPr>
          <a:xfrm>
            <a:off x="4648200" y="3467100"/>
            <a:ext cx="27813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87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Riesgo IA</a:t>
            </a:r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6C6A5097-AE7C-4E1F-97DA-15CED61D4B51}"/>
              </a:ext>
            </a:extLst>
          </p:cNvPr>
          <p:cNvSpPr>
            <a:spLocks noGrp="1"/>
          </p:cNvSpPr>
          <p:nvPr/>
        </p:nvSpPr>
        <p:spPr>
          <a:xfrm>
            <a:off x="4648200" y="3886200"/>
            <a:ext cx="2781300" cy="1162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Los sistemas IA incorporan opacidad, dependencia de datos, deriva y efectos asimétricos difíciles de capturar con marcos clásicos.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72B40C97-010C-4CDF-B50A-EBA65ACB5315}"/>
              </a:ext>
            </a:extLst>
          </p:cNvPr>
          <p:cNvSpPr>
            <a:spLocks noGrp="1"/>
          </p:cNvSpPr>
          <p:nvPr/>
        </p:nvSpPr>
        <p:spPr>
          <a:xfrm>
            <a:off x="8134350" y="3238500"/>
            <a:ext cx="3238500" cy="20002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B8D60F97-B411-4D71-8D6A-821248212CC8}"/>
              </a:ext>
            </a:extLst>
          </p:cNvPr>
          <p:cNvSpPr>
            <a:spLocks noGrp="1"/>
          </p:cNvSpPr>
          <p:nvPr/>
        </p:nvSpPr>
        <p:spPr>
          <a:xfrm>
            <a:off x="8134350" y="3238500"/>
            <a:ext cx="66675" cy="2000250"/>
          </a:xfrm>
          <a:prstGeom prst="rect">
            <a:avLst/>
          </a:prstGeom>
          <a:solidFill>
            <a:srgbClr val="0F6E5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29EF0B44-9736-453E-ACB2-92E24B9B9BD5}"/>
              </a:ext>
            </a:extLst>
          </p:cNvPr>
          <p:cNvSpPr>
            <a:spLocks noGrp="1"/>
          </p:cNvSpPr>
          <p:nvPr/>
        </p:nvSpPr>
        <p:spPr>
          <a:xfrm>
            <a:off x="8362950" y="3467100"/>
            <a:ext cx="27813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87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Auditoría</a:t>
            </a:r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DAE7E148-689B-481A-AF6F-E9065B302F48}"/>
              </a:ext>
            </a:extLst>
          </p:cNvPr>
          <p:cNvSpPr>
            <a:spLocks noGrp="1"/>
          </p:cNvSpPr>
          <p:nvPr/>
        </p:nvSpPr>
        <p:spPr>
          <a:xfrm>
            <a:off x="8362950" y="3886200"/>
            <a:ext cx="2781300" cy="1162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El aprendizaje se orienta a outputs reutilizables: inventario, evaluación FMEA, plan de tratamiento, SoA y certificación.</a:t>
            </a:r>
          </a:p>
        </p:txBody>
      </p:sp>
    </p:spTree>
    <p:extLst>
      <p:ext uri="{BB962C8B-B14F-4D97-AF65-F5344CB8AC3E}">
        <p14:creationId xmlns:p14="http://schemas.microsoft.com/office/powerpoint/2010/main" val="1340201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ángulo 61">
            <a:extLst>
              <a:ext uri="{FF2B5EF4-FFF2-40B4-BE49-F238E27FC236}">
                <a16:creationId xmlns:a16="http://schemas.microsoft.com/office/drawing/2014/main" id="{806F396C-4F5B-4A55-ABE6-814B34D2EEE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9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F807770A-F070-4BF5-A5C2-759ABEE4B68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34CB2D7-E85B-455F-8A82-F30F2561263B}"/>
              </a:ext>
            </a:extLst>
          </p:cNvPr>
          <p:cNvSpPr>
            <a:spLocks noGrp="1"/>
          </p:cNvSpPr>
          <p:nvPr/>
        </p:nvSpPr>
        <p:spPr>
          <a:xfrm>
            <a:off x="495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B23D844-67D2-44AF-9BEA-8C5DBD3176B0}"/>
              </a:ext>
            </a:extLst>
          </p:cNvPr>
          <p:cNvSpPr>
            <a:spLocks noGrp="1"/>
          </p:cNvSpPr>
          <p:nvPr/>
        </p:nvSpPr>
        <p:spPr>
          <a:xfrm>
            <a:off x="990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96A9520-63C7-40DA-B8F7-2F415E8EDA9B}"/>
              </a:ext>
            </a:extLst>
          </p:cNvPr>
          <p:cNvSpPr>
            <a:spLocks noGrp="1"/>
          </p:cNvSpPr>
          <p:nvPr/>
        </p:nvSpPr>
        <p:spPr>
          <a:xfrm>
            <a:off x="1485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EAEC856-1E80-4C58-9751-652419AF6C01}"/>
              </a:ext>
            </a:extLst>
          </p:cNvPr>
          <p:cNvSpPr>
            <a:spLocks noGrp="1"/>
          </p:cNvSpPr>
          <p:nvPr/>
        </p:nvSpPr>
        <p:spPr>
          <a:xfrm>
            <a:off x="1981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AE0C3E1-ABA2-4663-8103-C1E0326305E1}"/>
              </a:ext>
            </a:extLst>
          </p:cNvPr>
          <p:cNvSpPr>
            <a:spLocks noGrp="1"/>
          </p:cNvSpPr>
          <p:nvPr/>
        </p:nvSpPr>
        <p:spPr>
          <a:xfrm>
            <a:off x="2476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4FD061B-4C41-40BA-BC48-756B9B56C11F}"/>
              </a:ext>
            </a:extLst>
          </p:cNvPr>
          <p:cNvSpPr>
            <a:spLocks noGrp="1"/>
          </p:cNvSpPr>
          <p:nvPr/>
        </p:nvSpPr>
        <p:spPr>
          <a:xfrm>
            <a:off x="2971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AAA7CB-4ECE-4139-AACB-0813FB5B5D6C}"/>
              </a:ext>
            </a:extLst>
          </p:cNvPr>
          <p:cNvSpPr>
            <a:spLocks noGrp="1"/>
          </p:cNvSpPr>
          <p:nvPr/>
        </p:nvSpPr>
        <p:spPr>
          <a:xfrm>
            <a:off x="3467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50B4067-C4B7-4E2C-A74B-9134DAD764A2}"/>
              </a:ext>
            </a:extLst>
          </p:cNvPr>
          <p:cNvSpPr>
            <a:spLocks noGrp="1"/>
          </p:cNvSpPr>
          <p:nvPr/>
        </p:nvSpPr>
        <p:spPr>
          <a:xfrm>
            <a:off x="3962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9D0DD4B-10F5-4131-B65F-83E1AF7D31BA}"/>
              </a:ext>
            </a:extLst>
          </p:cNvPr>
          <p:cNvSpPr>
            <a:spLocks noGrp="1"/>
          </p:cNvSpPr>
          <p:nvPr/>
        </p:nvSpPr>
        <p:spPr>
          <a:xfrm>
            <a:off x="4457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3C3A8BF1-6624-436F-B592-0CFA63B714D9}"/>
              </a:ext>
            </a:extLst>
          </p:cNvPr>
          <p:cNvSpPr>
            <a:spLocks noGrp="1"/>
          </p:cNvSpPr>
          <p:nvPr/>
        </p:nvSpPr>
        <p:spPr>
          <a:xfrm>
            <a:off x="4953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44BB37E-94B8-48E7-A60E-FFB9E320EAFA}"/>
              </a:ext>
            </a:extLst>
          </p:cNvPr>
          <p:cNvSpPr>
            <a:spLocks noGrp="1"/>
          </p:cNvSpPr>
          <p:nvPr/>
        </p:nvSpPr>
        <p:spPr>
          <a:xfrm>
            <a:off x="5448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E0CEB23D-D465-404E-819A-80F15FA0C1FA}"/>
              </a:ext>
            </a:extLst>
          </p:cNvPr>
          <p:cNvSpPr>
            <a:spLocks noGrp="1"/>
          </p:cNvSpPr>
          <p:nvPr/>
        </p:nvSpPr>
        <p:spPr>
          <a:xfrm>
            <a:off x="5943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843F8DEA-6E5F-4B57-A8F6-E844C8B9EF7E}"/>
              </a:ext>
            </a:extLst>
          </p:cNvPr>
          <p:cNvSpPr>
            <a:spLocks noGrp="1"/>
          </p:cNvSpPr>
          <p:nvPr/>
        </p:nvSpPr>
        <p:spPr>
          <a:xfrm>
            <a:off x="6438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CAC3B095-7A96-416B-8464-592774B54C7A}"/>
              </a:ext>
            </a:extLst>
          </p:cNvPr>
          <p:cNvSpPr>
            <a:spLocks noGrp="1"/>
          </p:cNvSpPr>
          <p:nvPr/>
        </p:nvSpPr>
        <p:spPr>
          <a:xfrm>
            <a:off x="6934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B4F5BB4D-3B83-4936-8412-B09D29016C90}"/>
              </a:ext>
            </a:extLst>
          </p:cNvPr>
          <p:cNvSpPr>
            <a:spLocks noGrp="1"/>
          </p:cNvSpPr>
          <p:nvPr/>
        </p:nvSpPr>
        <p:spPr>
          <a:xfrm>
            <a:off x="7429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E4FBB6B6-66D3-4C5C-8D9B-6C142B1C4695}"/>
              </a:ext>
            </a:extLst>
          </p:cNvPr>
          <p:cNvSpPr>
            <a:spLocks noGrp="1"/>
          </p:cNvSpPr>
          <p:nvPr/>
        </p:nvSpPr>
        <p:spPr>
          <a:xfrm>
            <a:off x="7924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F6CFFF45-B83C-48D3-B036-42513E46BAA1}"/>
              </a:ext>
            </a:extLst>
          </p:cNvPr>
          <p:cNvSpPr>
            <a:spLocks noGrp="1"/>
          </p:cNvSpPr>
          <p:nvPr/>
        </p:nvSpPr>
        <p:spPr>
          <a:xfrm>
            <a:off x="8420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8B6C2C71-3EAD-4F0D-8300-7C8EC43EF403}"/>
              </a:ext>
            </a:extLst>
          </p:cNvPr>
          <p:cNvSpPr>
            <a:spLocks noGrp="1"/>
          </p:cNvSpPr>
          <p:nvPr/>
        </p:nvSpPr>
        <p:spPr>
          <a:xfrm>
            <a:off x="8915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79032A20-994F-4FFC-B9D5-09333C675F7E}"/>
              </a:ext>
            </a:extLst>
          </p:cNvPr>
          <p:cNvSpPr>
            <a:spLocks noGrp="1"/>
          </p:cNvSpPr>
          <p:nvPr/>
        </p:nvSpPr>
        <p:spPr>
          <a:xfrm>
            <a:off x="9410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E5F3E673-13D4-438D-B2A3-85228F7AB8B3}"/>
              </a:ext>
            </a:extLst>
          </p:cNvPr>
          <p:cNvSpPr>
            <a:spLocks noGrp="1"/>
          </p:cNvSpPr>
          <p:nvPr/>
        </p:nvSpPr>
        <p:spPr>
          <a:xfrm>
            <a:off x="9906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A8165840-B5F0-4782-B6CB-8C977BF90DA2}"/>
              </a:ext>
            </a:extLst>
          </p:cNvPr>
          <p:cNvSpPr>
            <a:spLocks noGrp="1"/>
          </p:cNvSpPr>
          <p:nvPr/>
        </p:nvSpPr>
        <p:spPr>
          <a:xfrm>
            <a:off x="10401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84FB75B8-5F98-4114-A4E6-B61B6D6D355A}"/>
              </a:ext>
            </a:extLst>
          </p:cNvPr>
          <p:cNvSpPr>
            <a:spLocks noGrp="1"/>
          </p:cNvSpPr>
          <p:nvPr/>
        </p:nvSpPr>
        <p:spPr>
          <a:xfrm>
            <a:off x="10896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69261E36-265A-487D-BA8A-5372AD38DC64}"/>
              </a:ext>
            </a:extLst>
          </p:cNvPr>
          <p:cNvSpPr>
            <a:spLocks noGrp="1"/>
          </p:cNvSpPr>
          <p:nvPr/>
        </p:nvSpPr>
        <p:spPr>
          <a:xfrm>
            <a:off x="11391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031E4725-18CA-47E9-97D4-128C145F0799}"/>
              </a:ext>
            </a:extLst>
          </p:cNvPr>
          <p:cNvSpPr>
            <a:spLocks noGrp="1"/>
          </p:cNvSpPr>
          <p:nvPr/>
        </p:nvSpPr>
        <p:spPr>
          <a:xfrm>
            <a:off x="11887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00C34337-09B1-4605-A9E1-D3C0EAF9F23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50605667-C0E9-459F-87C2-148978744D83}"/>
              </a:ext>
            </a:extLst>
          </p:cNvPr>
          <p:cNvSpPr>
            <a:spLocks noGrp="1"/>
          </p:cNvSpPr>
          <p:nvPr/>
        </p:nvSpPr>
        <p:spPr>
          <a:xfrm>
            <a:off x="0" y="495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B3B2E4B8-FCD5-4B39-9091-22DD7BDF98A0}"/>
              </a:ext>
            </a:extLst>
          </p:cNvPr>
          <p:cNvSpPr>
            <a:spLocks noGrp="1"/>
          </p:cNvSpPr>
          <p:nvPr/>
        </p:nvSpPr>
        <p:spPr>
          <a:xfrm>
            <a:off x="0" y="990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EE971501-8987-42E0-AE21-BBE208C46681}"/>
              </a:ext>
            </a:extLst>
          </p:cNvPr>
          <p:cNvSpPr>
            <a:spLocks noGrp="1"/>
          </p:cNvSpPr>
          <p:nvPr/>
        </p:nvSpPr>
        <p:spPr>
          <a:xfrm>
            <a:off x="0" y="1485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65A4B8EE-7074-46D2-99F7-80A9D96ED074}"/>
              </a:ext>
            </a:extLst>
          </p:cNvPr>
          <p:cNvSpPr>
            <a:spLocks noGrp="1"/>
          </p:cNvSpPr>
          <p:nvPr/>
        </p:nvSpPr>
        <p:spPr>
          <a:xfrm>
            <a:off x="0" y="19812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4AD1B579-F51F-45E5-A4D7-578252511845}"/>
              </a:ext>
            </a:extLst>
          </p:cNvPr>
          <p:cNvSpPr>
            <a:spLocks noGrp="1"/>
          </p:cNvSpPr>
          <p:nvPr/>
        </p:nvSpPr>
        <p:spPr>
          <a:xfrm>
            <a:off x="0" y="24765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85402E5D-4942-423E-82B4-B229ECEADE9B}"/>
              </a:ext>
            </a:extLst>
          </p:cNvPr>
          <p:cNvSpPr>
            <a:spLocks noGrp="1"/>
          </p:cNvSpPr>
          <p:nvPr/>
        </p:nvSpPr>
        <p:spPr>
          <a:xfrm>
            <a:off x="0" y="29718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04F16498-1C79-4EBF-8996-12B7107F9320}"/>
              </a:ext>
            </a:extLst>
          </p:cNvPr>
          <p:cNvSpPr>
            <a:spLocks noGrp="1"/>
          </p:cNvSpPr>
          <p:nvPr/>
        </p:nvSpPr>
        <p:spPr>
          <a:xfrm>
            <a:off x="0" y="34671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BE2C37AD-31B3-4BE3-A3C7-111BECD8D381}"/>
              </a:ext>
            </a:extLst>
          </p:cNvPr>
          <p:cNvSpPr>
            <a:spLocks noGrp="1"/>
          </p:cNvSpPr>
          <p:nvPr/>
        </p:nvSpPr>
        <p:spPr>
          <a:xfrm>
            <a:off x="0" y="39624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8C3DBD7E-5829-4A05-B176-A09F548870E2}"/>
              </a:ext>
            </a:extLst>
          </p:cNvPr>
          <p:cNvSpPr>
            <a:spLocks noGrp="1"/>
          </p:cNvSpPr>
          <p:nvPr/>
        </p:nvSpPr>
        <p:spPr>
          <a:xfrm>
            <a:off x="0" y="44577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2E71D078-194E-4F1B-A4C0-229328E793C0}"/>
              </a:ext>
            </a:extLst>
          </p:cNvPr>
          <p:cNvSpPr>
            <a:spLocks noGrp="1"/>
          </p:cNvSpPr>
          <p:nvPr/>
        </p:nvSpPr>
        <p:spPr>
          <a:xfrm>
            <a:off x="0" y="49530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E7D3C635-6662-41E6-8B5F-7D6566D6D5DF}"/>
              </a:ext>
            </a:extLst>
          </p:cNvPr>
          <p:cNvSpPr>
            <a:spLocks noGrp="1"/>
          </p:cNvSpPr>
          <p:nvPr/>
        </p:nvSpPr>
        <p:spPr>
          <a:xfrm>
            <a:off x="0" y="5448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F0D2A662-0E3F-4323-B656-1451E2D24EAE}"/>
              </a:ext>
            </a:extLst>
          </p:cNvPr>
          <p:cNvSpPr>
            <a:spLocks noGrp="1"/>
          </p:cNvSpPr>
          <p:nvPr/>
        </p:nvSpPr>
        <p:spPr>
          <a:xfrm>
            <a:off x="0" y="5943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C96FA8E9-BA37-491E-9EA7-6CCAEB5DFB96}"/>
              </a:ext>
            </a:extLst>
          </p:cNvPr>
          <p:cNvSpPr>
            <a:spLocks noGrp="1"/>
          </p:cNvSpPr>
          <p:nvPr/>
        </p:nvSpPr>
        <p:spPr>
          <a:xfrm>
            <a:off x="0" y="6438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41" name="Imagen 40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495300" y="380081"/>
            <a:ext cx="1762125" cy="401888"/>
          </a:xfrm>
          <a:prstGeom prst="rect">
            <a:avLst/>
          </a:prstGeom>
        </p:spPr>
      </p:pic>
      <p:sp>
        <p:nvSpPr>
          <p:cNvPr id="42" name="Rectángulo 41">
            <a:extLst>
              <a:ext uri="{FF2B5EF4-FFF2-40B4-BE49-F238E27FC236}">
                <a16:creationId xmlns:a16="http://schemas.microsoft.com/office/drawing/2014/main" id="{D0F4D5DB-DDB1-4520-9DB2-FB9CA7C49FD7}"/>
              </a:ext>
            </a:extLst>
          </p:cNvPr>
          <p:cNvSpPr>
            <a:spLocks noGrp="1"/>
          </p:cNvSpPr>
          <p:nvPr/>
        </p:nvSpPr>
        <p:spPr>
          <a:xfrm>
            <a:off x="476250" y="6429375"/>
            <a:ext cx="11239500" cy="9525"/>
          </a:xfrm>
          <a:prstGeom prst="rect">
            <a:avLst/>
          </a:prstGeom>
          <a:solidFill>
            <a:srgbClr val="C8D7E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CAFDD603-FD39-472B-860B-8ECE14F695AD}"/>
              </a:ext>
            </a:extLst>
          </p:cNvPr>
          <p:cNvSpPr>
            <a:spLocks noGrp="1"/>
          </p:cNvSpPr>
          <p:nvPr/>
        </p:nvSpPr>
        <p:spPr>
          <a:xfrm>
            <a:off x="495300" y="6543675"/>
            <a:ext cx="4000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AI Governance Learning · </a:t>
            </a:r>
            <a:r>
              <a:rPr lang="es-ES"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Metodología</a:t>
            </a: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Fluxion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094834CF-D7F1-45DE-8BBF-F859316CAFBB}"/>
              </a:ext>
            </a:extLst>
          </p:cNvPr>
          <p:cNvSpPr>
            <a:spLocks noGrp="1"/>
          </p:cNvSpPr>
          <p:nvPr/>
        </p:nvSpPr>
        <p:spPr>
          <a:xfrm>
            <a:off x="11430000" y="6515100"/>
            <a:ext cx="3048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7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03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FF1FFBC3-669F-4924-A158-AA7B64022076}"/>
              </a:ext>
            </a:extLst>
          </p:cNvPr>
          <p:cNvSpPr>
            <a:spLocks noGrp="1"/>
          </p:cNvSpPr>
          <p:nvPr/>
        </p:nvSpPr>
        <p:spPr>
          <a:xfrm>
            <a:off x="609600" y="1247775"/>
            <a:ext cx="323850" cy="285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D32ACF06-0680-42DF-ABE8-4A7ED4A74623}"/>
              </a:ext>
            </a:extLst>
          </p:cNvPr>
          <p:cNvSpPr>
            <a:spLocks noGrp="1"/>
          </p:cNvSpPr>
          <p:nvPr/>
        </p:nvSpPr>
        <p:spPr>
          <a:xfrm>
            <a:off x="1047750" y="1162050"/>
            <a:ext cx="6477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FORMATO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4A79BCFA-7698-4EA6-ACE2-EAD054F608A6}"/>
              </a:ext>
            </a:extLst>
          </p:cNvPr>
          <p:cNvSpPr>
            <a:spLocks noGrp="1"/>
          </p:cNvSpPr>
          <p:nvPr/>
        </p:nvSpPr>
        <p:spPr>
          <a:xfrm>
            <a:off x="609600" y="1524000"/>
            <a:ext cx="7810500" cy="1143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Diseñado para equipos que necesitan aprender sin parar la operación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080FA42B-43B4-46E3-BE60-E5ABFE19C73F}"/>
              </a:ext>
            </a:extLst>
          </p:cNvPr>
          <p:cNvSpPr>
            <a:spLocks noGrp="1"/>
          </p:cNvSpPr>
          <p:nvPr/>
        </p:nvSpPr>
        <p:spPr>
          <a:xfrm>
            <a:off x="742950" y="3124200"/>
            <a:ext cx="2266950" cy="133350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6FD647C9-38E2-4AC3-A3C6-9A57232CC8A7}"/>
              </a:ext>
            </a:extLst>
          </p:cNvPr>
          <p:cNvSpPr>
            <a:spLocks noGrp="1"/>
          </p:cNvSpPr>
          <p:nvPr/>
        </p:nvSpPr>
        <p:spPr>
          <a:xfrm>
            <a:off x="971550" y="3409950"/>
            <a:ext cx="180975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3225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45.5h</a:t>
            </a:r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5E99F469-0274-47B1-8C5C-76DB19693C61}"/>
              </a:ext>
            </a:extLst>
          </p:cNvPr>
          <p:cNvSpPr>
            <a:spLocks noGrp="1"/>
          </p:cNvSpPr>
          <p:nvPr/>
        </p:nvSpPr>
        <p:spPr>
          <a:xfrm>
            <a:off x="971550" y="3924300"/>
            <a:ext cx="1809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Carga total estimada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CF0015DB-4971-4BD5-881D-C2C36D47189F}"/>
              </a:ext>
            </a:extLst>
          </p:cNvPr>
          <p:cNvSpPr>
            <a:spLocks noGrp="1"/>
          </p:cNvSpPr>
          <p:nvPr/>
        </p:nvSpPr>
        <p:spPr>
          <a:xfrm>
            <a:off x="3505200" y="3124200"/>
            <a:ext cx="2266950" cy="133350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855C33CF-BF52-4A47-B96A-D75200013DF8}"/>
              </a:ext>
            </a:extLst>
          </p:cNvPr>
          <p:cNvSpPr>
            <a:spLocks noGrp="1"/>
          </p:cNvSpPr>
          <p:nvPr/>
        </p:nvSpPr>
        <p:spPr>
          <a:xfrm>
            <a:off x="3733800" y="3409950"/>
            <a:ext cx="180975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3225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≤30min</a:t>
            </a:r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00B9B424-369C-4A04-839D-927F56213D37}"/>
              </a:ext>
            </a:extLst>
          </p:cNvPr>
          <p:cNvSpPr>
            <a:spLocks noGrp="1"/>
          </p:cNvSpPr>
          <p:nvPr/>
        </p:nvSpPr>
        <p:spPr>
          <a:xfrm>
            <a:off x="3733800" y="3924300"/>
            <a:ext cx="1809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Vídeos por unidad conceptual</a:t>
            </a: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E3360719-6242-43B2-A5F1-3F0C7A9683C7}"/>
              </a:ext>
            </a:extLst>
          </p:cNvPr>
          <p:cNvSpPr>
            <a:spLocks noGrp="1"/>
          </p:cNvSpPr>
          <p:nvPr/>
        </p:nvSpPr>
        <p:spPr>
          <a:xfrm>
            <a:off x="6267450" y="3124200"/>
            <a:ext cx="2266950" cy="133350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1E14A2A4-1AFE-49A0-85AB-94DC23A2B5D5}"/>
              </a:ext>
            </a:extLst>
          </p:cNvPr>
          <p:cNvSpPr>
            <a:spLocks noGrp="1"/>
          </p:cNvSpPr>
          <p:nvPr/>
        </p:nvSpPr>
        <p:spPr>
          <a:xfrm>
            <a:off x="6496050" y="3409950"/>
            <a:ext cx="180975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3225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100%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3EE076F4-99FB-4C33-A1E3-E85E05A5E242}"/>
              </a:ext>
            </a:extLst>
          </p:cNvPr>
          <p:cNvSpPr>
            <a:spLocks noGrp="1"/>
          </p:cNvSpPr>
          <p:nvPr/>
        </p:nvSpPr>
        <p:spPr>
          <a:xfrm>
            <a:off x="6496050" y="3924300"/>
            <a:ext cx="1809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Asíncrono y trazable</a:t>
            </a:r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72986C24-FBBF-4797-9CFB-5E85FA0AE869}"/>
              </a:ext>
            </a:extLst>
          </p:cNvPr>
          <p:cNvSpPr>
            <a:spLocks noGrp="1"/>
          </p:cNvSpPr>
          <p:nvPr/>
        </p:nvSpPr>
        <p:spPr>
          <a:xfrm>
            <a:off x="9029700" y="3124200"/>
            <a:ext cx="2266950" cy="133350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490BA1C9-DB87-46C4-90B3-0C50658892DC}"/>
              </a:ext>
            </a:extLst>
          </p:cNvPr>
          <p:cNvSpPr>
            <a:spLocks noGrp="1"/>
          </p:cNvSpPr>
          <p:nvPr/>
        </p:nvSpPr>
        <p:spPr>
          <a:xfrm>
            <a:off x="9258300" y="3409950"/>
            <a:ext cx="180975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3225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12-16</a:t>
            </a:r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28192A11-D93D-4B2B-A277-686BEA650922}"/>
              </a:ext>
            </a:extLst>
          </p:cNvPr>
          <p:cNvSpPr>
            <a:spLocks noGrp="1"/>
          </p:cNvSpPr>
          <p:nvPr/>
        </p:nvSpPr>
        <p:spPr>
          <a:xfrm>
            <a:off x="9258300" y="3924300"/>
            <a:ext cx="1809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Semanas recomendadas</a:t>
            </a:r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9AC946AE-94EA-4699-8B3C-010F0F72CB4E}"/>
              </a:ext>
            </a:extLst>
          </p:cNvPr>
          <p:cNvSpPr>
            <a:spLocks noGrp="1"/>
          </p:cNvSpPr>
          <p:nvPr/>
        </p:nvSpPr>
        <p:spPr>
          <a:xfrm>
            <a:off x="1123950" y="4953000"/>
            <a:ext cx="9906000" cy="666750"/>
          </a:xfrm>
          <a:prstGeom prst="rect">
            <a:avLst/>
          </a:prstGeom>
          <a:solidFill>
            <a:srgbClr val="E7F0FB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30782347-624A-4406-A25B-772E22E64696}"/>
              </a:ext>
            </a:extLst>
          </p:cNvPr>
          <p:cNvSpPr>
            <a:spLocks noGrp="1"/>
          </p:cNvSpPr>
          <p:nvPr/>
        </p:nvSpPr>
        <p:spPr>
          <a:xfrm>
            <a:off x="1390650" y="5143500"/>
            <a:ext cx="93726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El curso combina videoclases, lecturas, casos prácticos, quiz, entregables escritos y proyecto final con feedback del instructor.</a:t>
            </a:r>
          </a:p>
        </p:txBody>
      </p:sp>
    </p:spTree>
    <p:extLst>
      <p:ext uri="{BB962C8B-B14F-4D97-AF65-F5344CB8AC3E}">
        <p14:creationId xmlns:p14="http://schemas.microsoft.com/office/powerpoint/2010/main" val="396853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ángulo 66">
            <a:extLst>
              <a:ext uri="{FF2B5EF4-FFF2-40B4-BE49-F238E27FC236}">
                <a16:creationId xmlns:a16="http://schemas.microsoft.com/office/drawing/2014/main" id="{98A27645-6C1F-4F3F-AB43-93A676C0C9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9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F75E6EC-4E74-4EDA-A525-56DD79865C8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3CFA0FA-F505-4E1F-ACC2-D24ECDD4C348}"/>
              </a:ext>
            </a:extLst>
          </p:cNvPr>
          <p:cNvSpPr>
            <a:spLocks noGrp="1"/>
          </p:cNvSpPr>
          <p:nvPr/>
        </p:nvSpPr>
        <p:spPr>
          <a:xfrm>
            <a:off x="495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0FFF48A-A864-4B24-9825-39543D077E43}"/>
              </a:ext>
            </a:extLst>
          </p:cNvPr>
          <p:cNvSpPr>
            <a:spLocks noGrp="1"/>
          </p:cNvSpPr>
          <p:nvPr/>
        </p:nvSpPr>
        <p:spPr>
          <a:xfrm>
            <a:off x="990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E3806FE-FCB4-4E8C-AD15-6BCF281B1C9D}"/>
              </a:ext>
            </a:extLst>
          </p:cNvPr>
          <p:cNvSpPr>
            <a:spLocks noGrp="1"/>
          </p:cNvSpPr>
          <p:nvPr/>
        </p:nvSpPr>
        <p:spPr>
          <a:xfrm>
            <a:off x="1485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ACEA271-0B77-4875-B475-2BD6766827E4}"/>
              </a:ext>
            </a:extLst>
          </p:cNvPr>
          <p:cNvSpPr>
            <a:spLocks noGrp="1"/>
          </p:cNvSpPr>
          <p:nvPr/>
        </p:nvSpPr>
        <p:spPr>
          <a:xfrm>
            <a:off x="1981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0D4279B-715D-4A3C-8C97-44D9796FD90D}"/>
              </a:ext>
            </a:extLst>
          </p:cNvPr>
          <p:cNvSpPr>
            <a:spLocks noGrp="1"/>
          </p:cNvSpPr>
          <p:nvPr/>
        </p:nvSpPr>
        <p:spPr>
          <a:xfrm>
            <a:off x="2476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86F5C88-EDAB-4F49-88FE-A251ED5D2BA1}"/>
              </a:ext>
            </a:extLst>
          </p:cNvPr>
          <p:cNvSpPr>
            <a:spLocks noGrp="1"/>
          </p:cNvSpPr>
          <p:nvPr/>
        </p:nvSpPr>
        <p:spPr>
          <a:xfrm>
            <a:off x="2971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B1B2785C-1C86-4CFF-B9EA-2BA73D74BA4B}"/>
              </a:ext>
            </a:extLst>
          </p:cNvPr>
          <p:cNvSpPr>
            <a:spLocks noGrp="1"/>
          </p:cNvSpPr>
          <p:nvPr/>
        </p:nvSpPr>
        <p:spPr>
          <a:xfrm>
            <a:off x="3467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54359999-7FF1-4221-BEB5-30516629CD2E}"/>
              </a:ext>
            </a:extLst>
          </p:cNvPr>
          <p:cNvSpPr>
            <a:spLocks noGrp="1"/>
          </p:cNvSpPr>
          <p:nvPr/>
        </p:nvSpPr>
        <p:spPr>
          <a:xfrm>
            <a:off x="3962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1E6B28D-D122-47E4-9401-0EAE636E0440}"/>
              </a:ext>
            </a:extLst>
          </p:cNvPr>
          <p:cNvSpPr>
            <a:spLocks noGrp="1"/>
          </p:cNvSpPr>
          <p:nvPr/>
        </p:nvSpPr>
        <p:spPr>
          <a:xfrm>
            <a:off x="4457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F2097FE-F43A-4F25-B793-341485DD4132}"/>
              </a:ext>
            </a:extLst>
          </p:cNvPr>
          <p:cNvSpPr>
            <a:spLocks noGrp="1"/>
          </p:cNvSpPr>
          <p:nvPr/>
        </p:nvSpPr>
        <p:spPr>
          <a:xfrm>
            <a:off x="4953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C1900473-BF1D-434D-9231-03514C18415E}"/>
              </a:ext>
            </a:extLst>
          </p:cNvPr>
          <p:cNvSpPr>
            <a:spLocks noGrp="1"/>
          </p:cNvSpPr>
          <p:nvPr/>
        </p:nvSpPr>
        <p:spPr>
          <a:xfrm>
            <a:off x="5448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2A07066-FA30-4533-9053-C89AC3F69EC8}"/>
              </a:ext>
            </a:extLst>
          </p:cNvPr>
          <p:cNvSpPr>
            <a:spLocks noGrp="1"/>
          </p:cNvSpPr>
          <p:nvPr/>
        </p:nvSpPr>
        <p:spPr>
          <a:xfrm>
            <a:off x="5943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848F1B6B-DD9A-4A8A-A159-AC034E3A3050}"/>
              </a:ext>
            </a:extLst>
          </p:cNvPr>
          <p:cNvSpPr>
            <a:spLocks noGrp="1"/>
          </p:cNvSpPr>
          <p:nvPr/>
        </p:nvSpPr>
        <p:spPr>
          <a:xfrm>
            <a:off x="6438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1E4A004-679A-4E83-98DD-69DFF78F6F0B}"/>
              </a:ext>
            </a:extLst>
          </p:cNvPr>
          <p:cNvSpPr>
            <a:spLocks noGrp="1"/>
          </p:cNvSpPr>
          <p:nvPr/>
        </p:nvSpPr>
        <p:spPr>
          <a:xfrm>
            <a:off x="6934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86B3C110-BEEF-45C7-B891-DB4E46268E39}"/>
              </a:ext>
            </a:extLst>
          </p:cNvPr>
          <p:cNvSpPr>
            <a:spLocks noGrp="1"/>
          </p:cNvSpPr>
          <p:nvPr/>
        </p:nvSpPr>
        <p:spPr>
          <a:xfrm>
            <a:off x="7429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0CE30D3B-3C4B-4DD2-97F3-1981CE9BAE4C}"/>
              </a:ext>
            </a:extLst>
          </p:cNvPr>
          <p:cNvSpPr>
            <a:spLocks noGrp="1"/>
          </p:cNvSpPr>
          <p:nvPr/>
        </p:nvSpPr>
        <p:spPr>
          <a:xfrm>
            <a:off x="7924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1A8EDE15-F625-4B1F-8D41-5C0034A03592}"/>
              </a:ext>
            </a:extLst>
          </p:cNvPr>
          <p:cNvSpPr>
            <a:spLocks noGrp="1"/>
          </p:cNvSpPr>
          <p:nvPr/>
        </p:nvSpPr>
        <p:spPr>
          <a:xfrm>
            <a:off x="8420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37A1C421-7D22-4970-B0B2-D0962D1366FB}"/>
              </a:ext>
            </a:extLst>
          </p:cNvPr>
          <p:cNvSpPr>
            <a:spLocks noGrp="1"/>
          </p:cNvSpPr>
          <p:nvPr/>
        </p:nvSpPr>
        <p:spPr>
          <a:xfrm>
            <a:off x="8915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6AAB1F5B-DA20-40EF-B7C5-09C196C22A11}"/>
              </a:ext>
            </a:extLst>
          </p:cNvPr>
          <p:cNvSpPr>
            <a:spLocks noGrp="1"/>
          </p:cNvSpPr>
          <p:nvPr/>
        </p:nvSpPr>
        <p:spPr>
          <a:xfrm>
            <a:off x="9410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7E22B8DE-1C07-45E7-B905-552E5B4A9FF1}"/>
              </a:ext>
            </a:extLst>
          </p:cNvPr>
          <p:cNvSpPr>
            <a:spLocks noGrp="1"/>
          </p:cNvSpPr>
          <p:nvPr/>
        </p:nvSpPr>
        <p:spPr>
          <a:xfrm>
            <a:off x="9906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9B975F2D-CDC0-4D5B-A647-FAEEED9B0336}"/>
              </a:ext>
            </a:extLst>
          </p:cNvPr>
          <p:cNvSpPr>
            <a:spLocks noGrp="1"/>
          </p:cNvSpPr>
          <p:nvPr/>
        </p:nvSpPr>
        <p:spPr>
          <a:xfrm>
            <a:off x="10401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4627BE2B-EB68-4458-9583-A8284305F43A}"/>
              </a:ext>
            </a:extLst>
          </p:cNvPr>
          <p:cNvSpPr>
            <a:spLocks noGrp="1"/>
          </p:cNvSpPr>
          <p:nvPr/>
        </p:nvSpPr>
        <p:spPr>
          <a:xfrm>
            <a:off x="10896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5D596198-1E50-416C-A159-47D3F2FD166C}"/>
              </a:ext>
            </a:extLst>
          </p:cNvPr>
          <p:cNvSpPr>
            <a:spLocks noGrp="1"/>
          </p:cNvSpPr>
          <p:nvPr/>
        </p:nvSpPr>
        <p:spPr>
          <a:xfrm>
            <a:off x="11391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8C33B091-96C0-4FC6-944C-249863EED164}"/>
              </a:ext>
            </a:extLst>
          </p:cNvPr>
          <p:cNvSpPr>
            <a:spLocks noGrp="1"/>
          </p:cNvSpPr>
          <p:nvPr/>
        </p:nvSpPr>
        <p:spPr>
          <a:xfrm>
            <a:off x="11887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89AA32AD-4DC8-4C05-83E9-2E5AE0B35DE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B1B5EE7E-B26E-4F33-B9DA-D35EC36F31F3}"/>
              </a:ext>
            </a:extLst>
          </p:cNvPr>
          <p:cNvSpPr>
            <a:spLocks noGrp="1"/>
          </p:cNvSpPr>
          <p:nvPr/>
        </p:nvSpPr>
        <p:spPr>
          <a:xfrm>
            <a:off x="0" y="495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50651D46-EEDE-4167-9BF2-E3E063626088}"/>
              </a:ext>
            </a:extLst>
          </p:cNvPr>
          <p:cNvSpPr>
            <a:spLocks noGrp="1"/>
          </p:cNvSpPr>
          <p:nvPr/>
        </p:nvSpPr>
        <p:spPr>
          <a:xfrm>
            <a:off x="0" y="990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BEA879AD-AAC7-4EDD-A374-19683A5589D4}"/>
              </a:ext>
            </a:extLst>
          </p:cNvPr>
          <p:cNvSpPr>
            <a:spLocks noGrp="1"/>
          </p:cNvSpPr>
          <p:nvPr/>
        </p:nvSpPr>
        <p:spPr>
          <a:xfrm>
            <a:off x="0" y="1485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77380419-0209-4EBD-9A4E-650A39C81D52}"/>
              </a:ext>
            </a:extLst>
          </p:cNvPr>
          <p:cNvSpPr>
            <a:spLocks noGrp="1"/>
          </p:cNvSpPr>
          <p:nvPr/>
        </p:nvSpPr>
        <p:spPr>
          <a:xfrm>
            <a:off x="0" y="19812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05DEE0ED-AE29-427B-927B-E39204D2DE0F}"/>
              </a:ext>
            </a:extLst>
          </p:cNvPr>
          <p:cNvSpPr>
            <a:spLocks noGrp="1"/>
          </p:cNvSpPr>
          <p:nvPr/>
        </p:nvSpPr>
        <p:spPr>
          <a:xfrm>
            <a:off x="0" y="24765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E581291C-3579-45DC-A27A-082E84F13BC8}"/>
              </a:ext>
            </a:extLst>
          </p:cNvPr>
          <p:cNvSpPr>
            <a:spLocks noGrp="1"/>
          </p:cNvSpPr>
          <p:nvPr/>
        </p:nvSpPr>
        <p:spPr>
          <a:xfrm>
            <a:off x="0" y="29718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1C18BEAA-B42E-479B-93A8-29F0D014CE96}"/>
              </a:ext>
            </a:extLst>
          </p:cNvPr>
          <p:cNvSpPr>
            <a:spLocks noGrp="1"/>
          </p:cNvSpPr>
          <p:nvPr/>
        </p:nvSpPr>
        <p:spPr>
          <a:xfrm>
            <a:off x="0" y="34671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605F0159-21ED-4BF4-ADCB-FA3AA6858A79}"/>
              </a:ext>
            </a:extLst>
          </p:cNvPr>
          <p:cNvSpPr>
            <a:spLocks noGrp="1"/>
          </p:cNvSpPr>
          <p:nvPr/>
        </p:nvSpPr>
        <p:spPr>
          <a:xfrm>
            <a:off x="0" y="39624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3552B7FD-611C-4096-B64C-39729483BDF9}"/>
              </a:ext>
            </a:extLst>
          </p:cNvPr>
          <p:cNvSpPr>
            <a:spLocks noGrp="1"/>
          </p:cNvSpPr>
          <p:nvPr/>
        </p:nvSpPr>
        <p:spPr>
          <a:xfrm>
            <a:off x="0" y="44577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74D8275E-398D-4FF8-A8EB-5CA62F3BFCE1}"/>
              </a:ext>
            </a:extLst>
          </p:cNvPr>
          <p:cNvSpPr>
            <a:spLocks noGrp="1"/>
          </p:cNvSpPr>
          <p:nvPr/>
        </p:nvSpPr>
        <p:spPr>
          <a:xfrm>
            <a:off x="0" y="49530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D95BD2B9-2F38-4E2A-8987-DD2E2AC9784C}"/>
              </a:ext>
            </a:extLst>
          </p:cNvPr>
          <p:cNvSpPr>
            <a:spLocks noGrp="1"/>
          </p:cNvSpPr>
          <p:nvPr/>
        </p:nvSpPr>
        <p:spPr>
          <a:xfrm>
            <a:off x="0" y="5448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A6D8FA8F-DE94-439B-BBDB-3D98A25CD028}"/>
              </a:ext>
            </a:extLst>
          </p:cNvPr>
          <p:cNvSpPr>
            <a:spLocks noGrp="1"/>
          </p:cNvSpPr>
          <p:nvPr/>
        </p:nvSpPr>
        <p:spPr>
          <a:xfrm>
            <a:off x="0" y="5943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880FB583-F2AA-417D-A9E5-02936DE4C468}"/>
              </a:ext>
            </a:extLst>
          </p:cNvPr>
          <p:cNvSpPr>
            <a:spLocks noGrp="1"/>
          </p:cNvSpPr>
          <p:nvPr/>
        </p:nvSpPr>
        <p:spPr>
          <a:xfrm>
            <a:off x="0" y="6438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41" name="Imagen 40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495300" y="380081"/>
            <a:ext cx="1762125" cy="401888"/>
          </a:xfrm>
          <a:prstGeom prst="rect">
            <a:avLst/>
          </a:prstGeom>
        </p:spPr>
      </p:pic>
      <p:sp>
        <p:nvSpPr>
          <p:cNvPr id="42" name="Rectángulo 41">
            <a:extLst>
              <a:ext uri="{FF2B5EF4-FFF2-40B4-BE49-F238E27FC236}">
                <a16:creationId xmlns:a16="http://schemas.microsoft.com/office/drawing/2014/main" id="{3B90DAEC-6D5A-42A7-BE87-FB4C84143CE1}"/>
              </a:ext>
            </a:extLst>
          </p:cNvPr>
          <p:cNvSpPr>
            <a:spLocks noGrp="1"/>
          </p:cNvSpPr>
          <p:nvPr/>
        </p:nvSpPr>
        <p:spPr>
          <a:xfrm>
            <a:off x="476250" y="6429375"/>
            <a:ext cx="11239500" cy="9525"/>
          </a:xfrm>
          <a:prstGeom prst="rect">
            <a:avLst/>
          </a:prstGeom>
          <a:solidFill>
            <a:srgbClr val="C8D7E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A8FB44F8-3063-49E9-9795-5284C5495870}"/>
              </a:ext>
            </a:extLst>
          </p:cNvPr>
          <p:cNvSpPr>
            <a:spLocks noGrp="1"/>
          </p:cNvSpPr>
          <p:nvPr/>
        </p:nvSpPr>
        <p:spPr>
          <a:xfrm>
            <a:off x="495300" y="6543675"/>
            <a:ext cx="4000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AI Governance Learning · </a:t>
            </a:r>
            <a:r>
              <a:rPr lang="es-ES"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Metodología</a:t>
            </a: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Fluxion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250A58E3-295A-4E9B-9CC0-67232C29B968}"/>
              </a:ext>
            </a:extLst>
          </p:cNvPr>
          <p:cNvSpPr>
            <a:spLocks noGrp="1"/>
          </p:cNvSpPr>
          <p:nvPr/>
        </p:nvSpPr>
        <p:spPr>
          <a:xfrm>
            <a:off x="11430000" y="6515100"/>
            <a:ext cx="3048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7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04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600C1BBD-512D-43A3-A385-851E36D4B2F1}"/>
              </a:ext>
            </a:extLst>
          </p:cNvPr>
          <p:cNvSpPr>
            <a:spLocks noGrp="1"/>
          </p:cNvSpPr>
          <p:nvPr/>
        </p:nvSpPr>
        <p:spPr>
          <a:xfrm>
            <a:off x="609600" y="1247775"/>
            <a:ext cx="323850" cy="285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73031DAC-91E6-46E1-A3E7-CE614010B765}"/>
              </a:ext>
            </a:extLst>
          </p:cNvPr>
          <p:cNvSpPr>
            <a:spLocks noGrp="1"/>
          </p:cNvSpPr>
          <p:nvPr/>
        </p:nvSpPr>
        <p:spPr>
          <a:xfrm>
            <a:off x="1047750" y="1162050"/>
            <a:ext cx="6477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METODOLOGÍA FLUXION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84A11626-B7F2-4747-8733-6583A1B1D603}"/>
              </a:ext>
            </a:extLst>
          </p:cNvPr>
          <p:cNvSpPr>
            <a:spLocks noGrp="1"/>
          </p:cNvSpPr>
          <p:nvPr/>
        </p:nvSpPr>
        <p:spPr>
          <a:xfrm>
            <a:off x="609600" y="1524000"/>
            <a:ext cx="7429500" cy="1047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Un método completo desde el inventario hasta la decisión auditada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AE4BDA56-BF22-4EC6-A693-2CF780354246}"/>
              </a:ext>
            </a:extLst>
          </p:cNvPr>
          <p:cNvSpPr>
            <a:spLocks noGrp="1"/>
          </p:cNvSpPr>
          <p:nvPr/>
        </p:nvSpPr>
        <p:spPr>
          <a:xfrm>
            <a:off x="609600" y="2743200"/>
            <a:ext cx="800100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72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172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Fluxion traduce requisitos regulatorios y criterios técnicos en una cadena de trabajo accionable para equipos de negocio, riesgo, legal, datos y auditoría.</a:t>
            </a: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4B14A62F-2348-4728-B27B-F6C5F4E636C1}"/>
              </a:ext>
            </a:extLst>
          </p:cNvPr>
          <p:cNvSpPr>
            <a:spLocks noGrp="1"/>
          </p:cNvSpPr>
          <p:nvPr/>
        </p:nvSpPr>
        <p:spPr>
          <a:xfrm>
            <a:off x="819150" y="4267200"/>
            <a:ext cx="1663700" cy="7810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ABBB8EED-F266-45CD-A2C8-A3324C6570A2}"/>
              </a:ext>
            </a:extLst>
          </p:cNvPr>
          <p:cNvSpPr>
            <a:spLocks noGrp="1"/>
          </p:cNvSpPr>
          <p:nvPr/>
        </p:nvSpPr>
        <p:spPr>
          <a:xfrm>
            <a:off x="971550" y="4410075"/>
            <a:ext cx="381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01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F9C5FA7E-D96B-4330-832C-D07E0996898A}"/>
              </a:ext>
            </a:extLst>
          </p:cNvPr>
          <p:cNvSpPr>
            <a:spLocks noGrp="1"/>
          </p:cNvSpPr>
          <p:nvPr/>
        </p:nvSpPr>
        <p:spPr>
          <a:xfrm>
            <a:off x="971550" y="4648200"/>
            <a:ext cx="1397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Inventario</a:t>
            </a: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CE454C05-EEFA-4C58-A81A-19D9979F47A3}"/>
              </a:ext>
            </a:extLst>
          </p:cNvPr>
          <p:cNvSpPr>
            <a:spLocks noGrp="1"/>
          </p:cNvSpPr>
          <p:nvPr/>
        </p:nvSpPr>
        <p:spPr>
          <a:xfrm>
            <a:off x="2597150" y="4267200"/>
            <a:ext cx="1663700" cy="781050"/>
          </a:xfrm>
          <a:prstGeom prst="rect">
            <a:avLst/>
          </a:prstGeom>
          <a:solidFill>
            <a:srgbClr val="DCE9F8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8797E808-6987-49D2-9630-F75F124C6D1A}"/>
              </a:ext>
            </a:extLst>
          </p:cNvPr>
          <p:cNvSpPr>
            <a:spLocks noGrp="1"/>
          </p:cNvSpPr>
          <p:nvPr/>
        </p:nvSpPr>
        <p:spPr>
          <a:xfrm>
            <a:off x="2749550" y="4410075"/>
            <a:ext cx="381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02</a:t>
            </a: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618C3CD7-9312-4F1D-BFA6-C33B828C5FE5}"/>
              </a:ext>
            </a:extLst>
          </p:cNvPr>
          <p:cNvSpPr>
            <a:spLocks noGrp="1"/>
          </p:cNvSpPr>
          <p:nvPr/>
        </p:nvSpPr>
        <p:spPr>
          <a:xfrm>
            <a:off x="2749550" y="4648200"/>
            <a:ext cx="1397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C38266D9-7CCF-40C3-AA64-4AE8CD64BB4C}"/>
              </a:ext>
            </a:extLst>
          </p:cNvPr>
          <p:cNvSpPr>
            <a:spLocks noGrp="1"/>
          </p:cNvSpPr>
          <p:nvPr/>
        </p:nvSpPr>
        <p:spPr>
          <a:xfrm>
            <a:off x="4375150" y="4267200"/>
            <a:ext cx="1663700" cy="7810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E584E5AD-346E-4A01-838B-3D866F073897}"/>
              </a:ext>
            </a:extLst>
          </p:cNvPr>
          <p:cNvSpPr>
            <a:spLocks noGrp="1"/>
          </p:cNvSpPr>
          <p:nvPr/>
        </p:nvSpPr>
        <p:spPr>
          <a:xfrm>
            <a:off x="4527550" y="4410075"/>
            <a:ext cx="381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03</a:t>
            </a:r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5E4AC20A-FFFC-4CBD-BCED-A6473EEA7905}"/>
              </a:ext>
            </a:extLst>
          </p:cNvPr>
          <p:cNvSpPr>
            <a:spLocks noGrp="1"/>
          </p:cNvSpPr>
          <p:nvPr/>
        </p:nvSpPr>
        <p:spPr>
          <a:xfrm>
            <a:off x="4527550" y="4648200"/>
            <a:ext cx="1397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FMEA IA</a:t>
            </a:r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A93CBCE0-58C6-402E-B49C-E2054E521894}"/>
              </a:ext>
            </a:extLst>
          </p:cNvPr>
          <p:cNvSpPr>
            <a:spLocks noGrp="1"/>
          </p:cNvSpPr>
          <p:nvPr/>
        </p:nvSpPr>
        <p:spPr>
          <a:xfrm>
            <a:off x="6153150" y="4267200"/>
            <a:ext cx="1663700" cy="781050"/>
          </a:xfrm>
          <a:prstGeom prst="rect">
            <a:avLst/>
          </a:prstGeom>
          <a:solidFill>
            <a:srgbClr val="DCE9F8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20C1902E-E8A3-4808-B9C7-3FA6369295ED}"/>
              </a:ext>
            </a:extLst>
          </p:cNvPr>
          <p:cNvSpPr>
            <a:spLocks noGrp="1"/>
          </p:cNvSpPr>
          <p:nvPr/>
        </p:nvSpPr>
        <p:spPr>
          <a:xfrm>
            <a:off x="6305550" y="4410075"/>
            <a:ext cx="381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04</a:t>
            </a:r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86CF1293-E1A9-4288-B6FF-4093FF6472E0}"/>
              </a:ext>
            </a:extLst>
          </p:cNvPr>
          <p:cNvSpPr>
            <a:spLocks noGrp="1"/>
          </p:cNvSpPr>
          <p:nvPr/>
        </p:nvSpPr>
        <p:spPr>
          <a:xfrm>
            <a:off x="6305550" y="4648200"/>
            <a:ext cx="1397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R·I·D·E</a:t>
            </a:r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4C18630B-22ED-434E-AF78-9DE954FA4816}"/>
              </a:ext>
            </a:extLst>
          </p:cNvPr>
          <p:cNvSpPr>
            <a:spLocks noGrp="1"/>
          </p:cNvSpPr>
          <p:nvPr/>
        </p:nvSpPr>
        <p:spPr>
          <a:xfrm>
            <a:off x="7931150" y="4267200"/>
            <a:ext cx="1663700" cy="7810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72D8F40B-9DA4-4437-B167-EFC74A7CEF96}"/>
              </a:ext>
            </a:extLst>
          </p:cNvPr>
          <p:cNvSpPr>
            <a:spLocks noGrp="1"/>
          </p:cNvSpPr>
          <p:nvPr/>
        </p:nvSpPr>
        <p:spPr>
          <a:xfrm>
            <a:off x="8083550" y="4410075"/>
            <a:ext cx="381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05</a:t>
            </a:r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AC99B18E-727B-4501-A02F-50C55AA7AF59}"/>
              </a:ext>
            </a:extLst>
          </p:cNvPr>
          <p:cNvSpPr>
            <a:spLocks noGrp="1"/>
          </p:cNvSpPr>
          <p:nvPr/>
        </p:nvSpPr>
        <p:spPr>
          <a:xfrm>
            <a:off x="8083550" y="4648200"/>
            <a:ext cx="1397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Tratamiento</a:t>
            </a: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E003DB0F-0B2E-4F07-9DA2-C2AA2D3BF354}"/>
              </a:ext>
            </a:extLst>
          </p:cNvPr>
          <p:cNvSpPr>
            <a:spLocks noGrp="1"/>
          </p:cNvSpPr>
          <p:nvPr/>
        </p:nvSpPr>
        <p:spPr>
          <a:xfrm>
            <a:off x="9709150" y="4267200"/>
            <a:ext cx="1663700" cy="781050"/>
          </a:xfrm>
          <a:prstGeom prst="rect">
            <a:avLst/>
          </a:prstGeom>
          <a:solidFill>
            <a:srgbClr val="DCE9F8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D97D2034-EABF-45CE-A708-406B4D573BBF}"/>
              </a:ext>
            </a:extLst>
          </p:cNvPr>
          <p:cNvSpPr>
            <a:spLocks noGrp="1"/>
          </p:cNvSpPr>
          <p:nvPr/>
        </p:nvSpPr>
        <p:spPr>
          <a:xfrm>
            <a:off x="9861550" y="4410075"/>
            <a:ext cx="381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06</a:t>
            </a:r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95E7A229-958B-47FB-9558-68882EDF413A}"/>
              </a:ext>
            </a:extLst>
          </p:cNvPr>
          <p:cNvSpPr>
            <a:spLocks noGrp="1"/>
          </p:cNvSpPr>
          <p:nvPr/>
        </p:nvSpPr>
        <p:spPr>
          <a:xfrm>
            <a:off x="9861550" y="4648200"/>
            <a:ext cx="1397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SoA</a:t>
            </a:r>
          </a:p>
        </p:txBody>
      </p:sp>
    </p:spTree>
    <p:extLst>
      <p:ext uri="{BB962C8B-B14F-4D97-AF65-F5344CB8AC3E}">
        <p14:creationId xmlns:p14="http://schemas.microsoft.com/office/powerpoint/2010/main" val="1587225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ángulo 79">
            <a:extLst>
              <a:ext uri="{FF2B5EF4-FFF2-40B4-BE49-F238E27FC236}">
                <a16:creationId xmlns:a16="http://schemas.microsoft.com/office/drawing/2014/main" id="{09C3EFD9-9465-419C-BE1D-587DAB44DC6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9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81FCCD3C-5725-4ACE-9EBD-9CBACF8B73F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FE6B2F4B-6FD1-42A8-BBA2-ED3D4F11205E}"/>
              </a:ext>
            </a:extLst>
          </p:cNvPr>
          <p:cNvSpPr>
            <a:spLocks noGrp="1"/>
          </p:cNvSpPr>
          <p:nvPr/>
        </p:nvSpPr>
        <p:spPr>
          <a:xfrm>
            <a:off x="495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849506D-F495-4323-85F8-0E1BEEA04ED6}"/>
              </a:ext>
            </a:extLst>
          </p:cNvPr>
          <p:cNvSpPr>
            <a:spLocks noGrp="1"/>
          </p:cNvSpPr>
          <p:nvPr/>
        </p:nvSpPr>
        <p:spPr>
          <a:xfrm>
            <a:off x="990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C6B12F8-A249-4565-A696-410CD5FF40DA}"/>
              </a:ext>
            </a:extLst>
          </p:cNvPr>
          <p:cNvSpPr>
            <a:spLocks noGrp="1"/>
          </p:cNvSpPr>
          <p:nvPr/>
        </p:nvSpPr>
        <p:spPr>
          <a:xfrm>
            <a:off x="1485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1061F95-BE0E-4475-9FEB-71984D53E54A}"/>
              </a:ext>
            </a:extLst>
          </p:cNvPr>
          <p:cNvSpPr>
            <a:spLocks noGrp="1"/>
          </p:cNvSpPr>
          <p:nvPr/>
        </p:nvSpPr>
        <p:spPr>
          <a:xfrm>
            <a:off x="1981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54A42A0-2015-4D77-8AEE-2AEAD000C001}"/>
              </a:ext>
            </a:extLst>
          </p:cNvPr>
          <p:cNvSpPr>
            <a:spLocks noGrp="1"/>
          </p:cNvSpPr>
          <p:nvPr/>
        </p:nvSpPr>
        <p:spPr>
          <a:xfrm>
            <a:off x="2476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151FFD1-3C75-4277-95A5-CAEEB832F544}"/>
              </a:ext>
            </a:extLst>
          </p:cNvPr>
          <p:cNvSpPr>
            <a:spLocks noGrp="1"/>
          </p:cNvSpPr>
          <p:nvPr/>
        </p:nvSpPr>
        <p:spPr>
          <a:xfrm>
            <a:off x="2971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A45380FA-CA33-4268-A5E3-7A8C1C119201}"/>
              </a:ext>
            </a:extLst>
          </p:cNvPr>
          <p:cNvSpPr>
            <a:spLocks noGrp="1"/>
          </p:cNvSpPr>
          <p:nvPr/>
        </p:nvSpPr>
        <p:spPr>
          <a:xfrm>
            <a:off x="3467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1B45EA80-0483-4294-900A-8154EC35D38C}"/>
              </a:ext>
            </a:extLst>
          </p:cNvPr>
          <p:cNvSpPr>
            <a:spLocks noGrp="1"/>
          </p:cNvSpPr>
          <p:nvPr/>
        </p:nvSpPr>
        <p:spPr>
          <a:xfrm>
            <a:off x="3962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6BAF2CDB-F01C-4C6A-A5BF-81C39D120072}"/>
              </a:ext>
            </a:extLst>
          </p:cNvPr>
          <p:cNvSpPr>
            <a:spLocks noGrp="1"/>
          </p:cNvSpPr>
          <p:nvPr/>
        </p:nvSpPr>
        <p:spPr>
          <a:xfrm>
            <a:off x="4457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5F57B8D-F04F-42E8-BBCF-86D65EAC0655}"/>
              </a:ext>
            </a:extLst>
          </p:cNvPr>
          <p:cNvSpPr>
            <a:spLocks noGrp="1"/>
          </p:cNvSpPr>
          <p:nvPr/>
        </p:nvSpPr>
        <p:spPr>
          <a:xfrm>
            <a:off x="4953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1FC88DBD-CC95-49A6-9F4E-13EAB101A3B6}"/>
              </a:ext>
            </a:extLst>
          </p:cNvPr>
          <p:cNvSpPr>
            <a:spLocks noGrp="1"/>
          </p:cNvSpPr>
          <p:nvPr/>
        </p:nvSpPr>
        <p:spPr>
          <a:xfrm>
            <a:off x="5448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9239BF7A-6FAB-424C-A38F-3CAC7C3CBD96}"/>
              </a:ext>
            </a:extLst>
          </p:cNvPr>
          <p:cNvSpPr>
            <a:spLocks noGrp="1"/>
          </p:cNvSpPr>
          <p:nvPr/>
        </p:nvSpPr>
        <p:spPr>
          <a:xfrm>
            <a:off x="5943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34F10F-4DFC-4018-9C62-1245D2758A84}"/>
              </a:ext>
            </a:extLst>
          </p:cNvPr>
          <p:cNvSpPr>
            <a:spLocks noGrp="1"/>
          </p:cNvSpPr>
          <p:nvPr/>
        </p:nvSpPr>
        <p:spPr>
          <a:xfrm>
            <a:off x="6438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8324FA6-6579-4E22-9A18-E496A916F695}"/>
              </a:ext>
            </a:extLst>
          </p:cNvPr>
          <p:cNvSpPr>
            <a:spLocks noGrp="1"/>
          </p:cNvSpPr>
          <p:nvPr/>
        </p:nvSpPr>
        <p:spPr>
          <a:xfrm>
            <a:off x="6934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BC4AAF78-1CF9-476F-92A0-DCEF870D0D84}"/>
              </a:ext>
            </a:extLst>
          </p:cNvPr>
          <p:cNvSpPr>
            <a:spLocks noGrp="1"/>
          </p:cNvSpPr>
          <p:nvPr/>
        </p:nvSpPr>
        <p:spPr>
          <a:xfrm>
            <a:off x="7429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A454F44E-85D2-4A35-83DE-6719DE24CA84}"/>
              </a:ext>
            </a:extLst>
          </p:cNvPr>
          <p:cNvSpPr>
            <a:spLocks noGrp="1"/>
          </p:cNvSpPr>
          <p:nvPr/>
        </p:nvSpPr>
        <p:spPr>
          <a:xfrm>
            <a:off x="7924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9E900366-1F63-4862-BC1D-9CC78DAE0AD6}"/>
              </a:ext>
            </a:extLst>
          </p:cNvPr>
          <p:cNvSpPr>
            <a:spLocks noGrp="1"/>
          </p:cNvSpPr>
          <p:nvPr/>
        </p:nvSpPr>
        <p:spPr>
          <a:xfrm>
            <a:off x="8420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53CAE396-78E4-438B-A260-F852831CB872}"/>
              </a:ext>
            </a:extLst>
          </p:cNvPr>
          <p:cNvSpPr>
            <a:spLocks noGrp="1"/>
          </p:cNvSpPr>
          <p:nvPr/>
        </p:nvSpPr>
        <p:spPr>
          <a:xfrm>
            <a:off x="8915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4FF87B68-FA7D-4BFC-822D-D40230DA1582}"/>
              </a:ext>
            </a:extLst>
          </p:cNvPr>
          <p:cNvSpPr>
            <a:spLocks noGrp="1"/>
          </p:cNvSpPr>
          <p:nvPr/>
        </p:nvSpPr>
        <p:spPr>
          <a:xfrm>
            <a:off x="9410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6E751C12-8110-4A7C-B216-94CE2AC0470F}"/>
              </a:ext>
            </a:extLst>
          </p:cNvPr>
          <p:cNvSpPr>
            <a:spLocks noGrp="1"/>
          </p:cNvSpPr>
          <p:nvPr/>
        </p:nvSpPr>
        <p:spPr>
          <a:xfrm>
            <a:off x="9906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5831E775-C083-451A-B1A8-B8E78EBEDE07}"/>
              </a:ext>
            </a:extLst>
          </p:cNvPr>
          <p:cNvSpPr>
            <a:spLocks noGrp="1"/>
          </p:cNvSpPr>
          <p:nvPr/>
        </p:nvSpPr>
        <p:spPr>
          <a:xfrm>
            <a:off x="10401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466FE86F-4C07-46D6-BF8C-9322E64E95DC}"/>
              </a:ext>
            </a:extLst>
          </p:cNvPr>
          <p:cNvSpPr>
            <a:spLocks noGrp="1"/>
          </p:cNvSpPr>
          <p:nvPr/>
        </p:nvSpPr>
        <p:spPr>
          <a:xfrm>
            <a:off x="10896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CE75BFA2-7FEF-4EC9-AE9E-B16769509FCC}"/>
              </a:ext>
            </a:extLst>
          </p:cNvPr>
          <p:cNvSpPr>
            <a:spLocks noGrp="1"/>
          </p:cNvSpPr>
          <p:nvPr/>
        </p:nvSpPr>
        <p:spPr>
          <a:xfrm>
            <a:off x="11391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C3C002E9-1948-44C2-BC6A-9054C08BE83A}"/>
              </a:ext>
            </a:extLst>
          </p:cNvPr>
          <p:cNvSpPr>
            <a:spLocks noGrp="1"/>
          </p:cNvSpPr>
          <p:nvPr/>
        </p:nvSpPr>
        <p:spPr>
          <a:xfrm>
            <a:off x="11887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BE5B1CB4-1778-47F0-A421-B679D9CAA12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AD716A82-AB3D-44F4-B00D-0A9C35749031}"/>
              </a:ext>
            </a:extLst>
          </p:cNvPr>
          <p:cNvSpPr>
            <a:spLocks noGrp="1"/>
          </p:cNvSpPr>
          <p:nvPr/>
        </p:nvSpPr>
        <p:spPr>
          <a:xfrm>
            <a:off x="0" y="495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4EE229DD-799B-4349-A08F-EEDD9C9142F2}"/>
              </a:ext>
            </a:extLst>
          </p:cNvPr>
          <p:cNvSpPr>
            <a:spLocks noGrp="1"/>
          </p:cNvSpPr>
          <p:nvPr/>
        </p:nvSpPr>
        <p:spPr>
          <a:xfrm>
            <a:off x="0" y="990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E0A6A2C5-7E36-4E2D-9786-203DF5CAB5C3}"/>
              </a:ext>
            </a:extLst>
          </p:cNvPr>
          <p:cNvSpPr>
            <a:spLocks noGrp="1"/>
          </p:cNvSpPr>
          <p:nvPr/>
        </p:nvSpPr>
        <p:spPr>
          <a:xfrm>
            <a:off x="0" y="1485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A62FC3FE-AC8F-404B-9F38-103ED8312FE1}"/>
              </a:ext>
            </a:extLst>
          </p:cNvPr>
          <p:cNvSpPr>
            <a:spLocks noGrp="1"/>
          </p:cNvSpPr>
          <p:nvPr/>
        </p:nvSpPr>
        <p:spPr>
          <a:xfrm>
            <a:off x="0" y="19812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7F28209A-47E0-4C4D-A9E3-66EB5BF4CFD5}"/>
              </a:ext>
            </a:extLst>
          </p:cNvPr>
          <p:cNvSpPr>
            <a:spLocks noGrp="1"/>
          </p:cNvSpPr>
          <p:nvPr/>
        </p:nvSpPr>
        <p:spPr>
          <a:xfrm>
            <a:off x="0" y="24765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A15D8645-304B-4390-B190-EE72253A48B2}"/>
              </a:ext>
            </a:extLst>
          </p:cNvPr>
          <p:cNvSpPr>
            <a:spLocks noGrp="1"/>
          </p:cNvSpPr>
          <p:nvPr/>
        </p:nvSpPr>
        <p:spPr>
          <a:xfrm>
            <a:off x="0" y="29718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9841FBE9-D3AD-478D-8B41-EA18B817AF88}"/>
              </a:ext>
            </a:extLst>
          </p:cNvPr>
          <p:cNvSpPr>
            <a:spLocks noGrp="1"/>
          </p:cNvSpPr>
          <p:nvPr/>
        </p:nvSpPr>
        <p:spPr>
          <a:xfrm>
            <a:off x="0" y="34671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20188D44-C1F6-411A-90D4-6E8DA4DAF2FE}"/>
              </a:ext>
            </a:extLst>
          </p:cNvPr>
          <p:cNvSpPr>
            <a:spLocks noGrp="1"/>
          </p:cNvSpPr>
          <p:nvPr/>
        </p:nvSpPr>
        <p:spPr>
          <a:xfrm>
            <a:off x="0" y="39624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B8DECB84-8A45-458C-9741-54C764283BC6}"/>
              </a:ext>
            </a:extLst>
          </p:cNvPr>
          <p:cNvSpPr>
            <a:spLocks noGrp="1"/>
          </p:cNvSpPr>
          <p:nvPr/>
        </p:nvSpPr>
        <p:spPr>
          <a:xfrm>
            <a:off x="0" y="44577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55F9E49A-D709-48FF-9E66-4DF4D4FA0699}"/>
              </a:ext>
            </a:extLst>
          </p:cNvPr>
          <p:cNvSpPr>
            <a:spLocks noGrp="1"/>
          </p:cNvSpPr>
          <p:nvPr/>
        </p:nvSpPr>
        <p:spPr>
          <a:xfrm>
            <a:off x="0" y="49530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FD7A218B-5F28-4D33-A424-3010B35E3371}"/>
              </a:ext>
            </a:extLst>
          </p:cNvPr>
          <p:cNvSpPr>
            <a:spLocks noGrp="1"/>
          </p:cNvSpPr>
          <p:nvPr/>
        </p:nvSpPr>
        <p:spPr>
          <a:xfrm>
            <a:off x="0" y="5448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A254469D-EBA4-42CD-A16F-784B93585B1B}"/>
              </a:ext>
            </a:extLst>
          </p:cNvPr>
          <p:cNvSpPr>
            <a:spLocks noGrp="1"/>
          </p:cNvSpPr>
          <p:nvPr/>
        </p:nvSpPr>
        <p:spPr>
          <a:xfrm>
            <a:off x="0" y="5943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DFA3FB3E-59DA-4DD9-A4E5-263BC6DD80EE}"/>
              </a:ext>
            </a:extLst>
          </p:cNvPr>
          <p:cNvSpPr>
            <a:spLocks noGrp="1"/>
          </p:cNvSpPr>
          <p:nvPr/>
        </p:nvSpPr>
        <p:spPr>
          <a:xfrm>
            <a:off x="0" y="6438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41" name="Imagen 40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495300" y="380081"/>
            <a:ext cx="1762125" cy="401888"/>
          </a:xfrm>
          <a:prstGeom prst="rect">
            <a:avLst/>
          </a:prstGeom>
        </p:spPr>
      </p:pic>
      <p:sp>
        <p:nvSpPr>
          <p:cNvPr id="42" name="Rectángulo 41">
            <a:extLst>
              <a:ext uri="{FF2B5EF4-FFF2-40B4-BE49-F238E27FC236}">
                <a16:creationId xmlns:a16="http://schemas.microsoft.com/office/drawing/2014/main" id="{EB49A3C9-3A69-4AF1-9628-277AFC88CDA7}"/>
              </a:ext>
            </a:extLst>
          </p:cNvPr>
          <p:cNvSpPr>
            <a:spLocks noGrp="1"/>
          </p:cNvSpPr>
          <p:nvPr/>
        </p:nvSpPr>
        <p:spPr>
          <a:xfrm>
            <a:off x="476250" y="6429375"/>
            <a:ext cx="11239500" cy="9525"/>
          </a:xfrm>
          <a:prstGeom prst="rect">
            <a:avLst/>
          </a:prstGeom>
          <a:solidFill>
            <a:srgbClr val="C8D7E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12A36DB5-6E3E-40C2-A5BB-77D76EF5180A}"/>
              </a:ext>
            </a:extLst>
          </p:cNvPr>
          <p:cNvSpPr>
            <a:spLocks noGrp="1"/>
          </p:cNvSpPr>
          <p:nvPr/>
        </p:nvSpPr>
        <p:spPr>
          <a:xfrm>
            <a:off x="495300" y="6543675"/>
            <a:ext cx="4000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AI Governance Learning · </a:t>
            </a:r>
            <a:r>
              <a:rPr lang="es-ES"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Metodología</a:t>
            </a: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Fluxion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A5ED6C2D-286C-46C2-BD1F-DD324860C29F}"/>
              </a:ext>
            </a:extLst>
          </p:cNvPr>
          <p:cNvSpPr>
            <a:spLocks noGrp="1"/>
          </p:cNvSpPr>
          <p:nvPr/>
        </p:nvSpPr>
        <p:spPr>
          <a:xfrm>
            <a:off x="11430000" y="6515100"/>
            <a:ext cx="3048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7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05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18817048-DC63-4FBC-B793-A254B1A5568C}"/>
              </a:ext>
            </a:extLst>
          </p:cNvPr>
          <p:cNvSpPr>
            <a:spLocks noGrp="1"/>
          </p:cNvSpPr>
          <p:nvPr/>
        </p:nvSpPr>
        <p:spPr>
          <a:xfrm>
            <a:off x="609600" y="1247775"/>
            <a:ext cx="323850" cy="285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FF39B609-CE82-4E79-B9B9-A5F0F6092E54}"/>
              </a:ext>
            </a:extLst>
          </p:cNvPr>
          <p:cNvSpPr>
            <a:spLocks noGrp="1"/>
          </p:cNvSpPr>
          <p:nvPr/>
        </p:nvSpPr>
        <p:spPr>
          <a:xfrm>
            <a:off x="1047750" y="1162050"/>
            <a:ext cx="6477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TEMARIO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AA769E0B-635F-47CF-9D3B-217866CE8D4E}"/>
              </a:ext>
            </a:extLst>
          </p:cNvPr>
          <p:cNvSpPr>
            <a:spLocks noGrp="1"/>
          </p:cNvSpPr>
          <p:nvPr/>
        </p:nvSpPr>
        <p:spPr>
          <a:xfrm>
            <a:off x="609600" y="1466850"/>
            <a:ext cx="82867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8 módulos que convierten el riesgo IA en práctica profesional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3E50D08A-7AB1-4FEA-9A3E-CB349997D3D0}"/>
              </a:ext>
            </a:extLst>
          </p:cNvPr>
          <p:cNvSpPr>
            <a:spLocks noGrp="1"/>
          </p:cNvSpPr>
          <p:nvPr/>
        </p:nvSpPr>
        <p:spPr>
          <a:xfrm>
            <a:off x="781050" y="2800350"/>
            <a:ext cx="4762500" cy="5524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4DEA4777-B5E3-4DC3-A1DD-343462578F60}"/>
              </a:ext>
            </a:extLst>
          </p:cNvPr>
          <p:cNvSpPr>
            <a:spLocks noGrp="1"/>
          </p:cNvSpPr>
          <p:nvPr/>
        </p:nvSpPr>
        <p:spPr>
          <a:xfrm>
            <a:off x="781050" y="2800350"/>
            <a:ext cx="571500" cy="552450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E8F20C1B-D49A-4E9B-BBEC-0D8E9A5B1960}"/>
              </a:ext>
            </a:extLst>
          </p:cNvPr>
          <p:cNvSpPr>
            <a:spLocks noGrp="1"/>
          </p:cNvSpPr>
          <p:nvPr/>
        </p:nvSpPr>
        <p:spPr>
          <a:xfrm>
            <a:off x="923925" y="2971800"/>
            <a:ext cx="3429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M0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2A569D0C-96EB-4FCF-995B-2E506E1AF7EA}"/>
              </a:ext>
            </a:extLst>
          </p:cNvPr>
          <p:cNvSpPr>
            <a:spLocks noGrp="1"/>
          </p:cNvSpPr>
          <p:nvPr/>
        </p:nvSpPr>
        <p:spPr>
          <a:xfrm>
            <a:off x="1524000" y="2857500"/>
            <a:ext cx="37147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4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Por </a:t>
            </a:r>
            <a:r>
              <a:rPr sz="14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qué</a:t>
            </a:r>
            <a:r>
              <a:rPr sz="14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la </a:t>
            </a:r>
            <a:r>
              <a:rPr sz="14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gobernanza</a:t>
            </a:r>
            <a:r>
              <a:rPr sz="14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del </a:t>
            </a:r>
            <a:r>
              <a:rPr sz="14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riesgo</a:t>
            </a:r>
            <a:r>
              <a:rPr sz="14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</a:t>
            </a:r>
            <a:r>
              <a:rPr sz="14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en</a:t>
            </a:r>
            <a:r>
              <a:rPr sz="1425" b="1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IA es </a:t>
            </a:r>
            <a:r>
              <a:rPr sz="1425" b="1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diferente</a:t>
            </a:r>
            <a:endParaRPr sz="1425" b="1" dirty="0">
              <a:solidFill>
                <a:srgbClr val="101827"/>
              </a:solidFill>
              <a:latin typeface="Aptos"/>
              <a:ea typeface="Aptos"/>
              <a:cs typeface="Aptos"/>
            </a:endParaRP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6DCFE87C-692A-41D4-A709-BA5828389F8D}"/>
              </a:ext>
            </a:extLst>
          </p:cNvPr>
          <p:cNvSpPr>
            <a:spLocks noGrp="1"/>
          </p:cNvSpPr>
          <p:nvPr/>
        </p:nvSpPr>
        <p:spPr>
          <a:xfrm>
            <a:off x="6115050" y="2800350"/>
            <a:ext cx="4762500" cy="5524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A59C7A94-8D51-4F02-B54D-036032C74D4A}"/>
              </a:ext>
            </a:extLst>
          </p:cNvPr>
          <p:cNvSpPr>
            <a:spLocks noGrp="1"/>
          </p:cNvSpPr>
          <p:nvPr/>
        </p:nvSpPr>
        <p:spPr>
          <a:xfrm>
            <a:off x="6115050" y="2800350"/>
            <a:ext cx="571500" cy="552450"/>
          </a:xfrm>
          <a:prstGeom prst="rect">
            <a:avLst/>
          </a:prstGeom>
          <a:solidFill>
            <a:srgbClr val="214C7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E999C2DB-D162-4E4D-9779-FBD0B609EC7E}"/>
              </a:ext>
            </a:extLst>
          </p:cNvPr>
          <p:cNvSpPr>
            <a:spLocks noGrp="1"/>
          </p:cNvSpPr>
          <p:nvPr/>
        </p:nvSpPr>
        <p:spPr>
          <a:xfrm>
            <a:off x="6257925" y="2971800"/>
            <a:ext cx="3429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M1</a:t>
            </a:r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22A7521F-76A1-47C6-8E26-0458527B8664}"/>
              </a:ext>
            </a:extLst>
          </p:cNvPr>
          <p:cNvSpPr>
            <a:spLocks noGrp="1"/>
          </p:cNvSpPr>
          <p:nvPr/>
        </p:nvSpPr>
        <p:spPr>
          <a:xfrm>
            <a:off x="6858000" y="2962275"/>
            <a:ext cx="37147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Marco regulatorio europeo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518AEE54-23B0-4CE9-8FC5-A69B675CB013}"/>
              </a:ext>
            </a:extLst>
          </p:cNvPr>
          <p:cNvSpPr>
            <a:spLocks noGrp="1"/>
          </p:cNvSpPr>
          <p:nvPr/>
        </p:nvSpPr>
        <p:spPr>
          <a:xfrm>
            <a:off x="781050" y="3543300"/>
            <a:ext cx="4762500" cy="5524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2E55334D-B9C3-43BA-88C1-9D1C61D210BC}"/>
              </a:ext>
            </a:extLst>
          </p:cNvPr>
          <p:cNvSpPr>
            <a:spLocks noGrp="1"/>
          </p:cNvSpPr>
          <p:nvPr/>
        </p:nvSpPr>
        <p:spPr>
          <a:xfrm>
            <a:off x="781050" y="3543300"/>
            <a:ext cx="571500" cy="552450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3C1C4EB3-1065-4AC6-9272-0D3B7B06DC6D}"/>
              </a:ext>
            </a:extLst>
          </p:cNvPr>
          <p:cNvSpPr>
            <a:spLocks noGrp="1"/>
          </p:cNvSpPr>
          <p:nvPr/>
        </p:nvSpPr>
        <p:spPr>
          <a:xfrm>
            <a:off x="923925" y="3714750"/>
            <a:ext cx="3429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M2</a:t>
            </a:r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A8C55CE4-92ED-41B2-B014-BE115BF23977}"/>
              </a:ext>
            </a:extLst>
          </p:cNvPr>
          <p:cNvSpPr>
            <a:spLocks noGrp="1"/>
          </p:cNvSpPr>
          <p:nvPr/>
        </p:nvSpPr>
        <p:spPr>
          <a:xfrm>
            <a:off x="1524000" y="3705225"/>
            <a:ext cx="37147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Fundamentos del FMEA adaptado a IA</a:t>
            </a:r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73768571-605F-4929-BCD0-8F9DB4BE550D}"/>
              </a:ext>
            </a:extLst>
          </p:cNvPr>
          <p:cNvSpPr>
            <a:spLocks noGrp="1"/>
          </p:cNvSpPr>
          <p:nvPr/>
        </p:nvSpPr>
        <p:spPr>
          <a:xfrm>
            <a:off x="6115050" y="3543300"/>
            <a:ext cx="4762500" cy="5524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43A05AAB-A95A-43D9-B46C-34CF9EB3171E}"/>
              </a:ext>
            </a:extLst>
          </p:cNvPr>
          <p:cNvSpPr>
            <a:spLocks noGrp="1"/>
          </p:cNvSpPr>
          <p:nvPr/>
        </p:nvSpPr>
        <p:spPr>
          <a:xfrm>
            <a:off x="6115050" y="3543300"/>
            <a:ext cx="571500" cy="552450"/>
          </a:xfrm>
          <a:prstGeom prst="rect">
            <a:avLst/>
          </a:prstGeom>
          <a:solidFill>
            <a:srgbClr val="214C7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2A94E0F0-E5AE-413C-96CC-B8D6D3767C54}"/>
              </a:ext>
            </a:extLst>
          </p:cNvPr>
          <p:cNvSpPr>
            <a:spLocks noGrp="1"/>
          </p:cNvSpPr>
          <p:nvPr/>
        </p:nvSpPr>
        <p:spPr>
          <a:xfrm>
            <a:off x="6257925" y="3714750"/>
            <a:ext cx="3429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M3</a:t>
            </a:r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8B1213D3-971D-4DAC-B969-5317B105E969}"/>
              </a:ext>
            </a:extLst>
          </p:cNvPr>
          <p:cNvSpPr>
            <a:spLocks noGrp="1"/>
          </p:cNvSpPr>
          <p:nvPr/>
        </p:nvSpPr>
        <p:spPr>
          <a:xfrm>
            <a:off x="6858000" y="3705225"/>
            <a:ext cx="37147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Criterios de aceptación y umbrales</a:t>
            </a: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3DBBE0BD-06A1-4D7F-8006-B3F3B2D09F67}"/>
              </a:ext>
            </a:extLst>
          </p:cNvPr>
          <p:cNvSpPr>
            <a:spLocks noGrp="1"/>
          </p:cNvSpPr>
          <p:nvPr/>
        </p:nvSpPr>
        <p:spPr>
          <a:xfrm>
            <a:off x="781050" y="4286250"/>
            <a:ext cx="4762500" cy="5524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CED86CB2-B58F-426C-9942-75E38BBC734B}"/>
              </a:ext>
            </a:extLst>
          </p:cNvPr>
          <p:cNvSpPr>
            <a:spLocks noGrp="1"/>
          </p:cNvSpPr>
          <p:nvPr/>
        </p:nvSpPr>
        <p:spPr>
          <a:xfrm>
            <a:off x="781050" y="4286250"/>
            <a:ext cx="571500" cy="552450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163EC7FF-7C56-4ACD-9E0F-ED88DC0F3D9E}"/>
              </a:ext>
            </a:extLst>
          </p:cNvPr>
          <p:cNvSpPr>
            <a:spLocks noGrp="1"/>
          </p:cNvSpPr>
          <p:nvPr/>
        </p:nvSpPr>
        <p:spPr>
          <a:xfrm>
            <a:off x="923925" y="4457700"/>
            <a:ext cx="3429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M4</a:t>
            </a:r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D51CB6FE-5E16-4C92-B936-1A0C2FF03E71}"/>
              </a:ext>
            </a:extLst>
          </p:cNvPr>
          <p:cNvSpPr>
            <a:spLocks noGrp="1"/>
          </p:cNvSpPr>
          <p:nvPr/>
        </p:nvSpPr>
        <p:spPr>
          <a:xfrm>
            <a:off x="1524000" y="4448175"/>
            <a:ext cx="37147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Criterios R·I·D·E</a:t>
            </a:r>
          </a:p>
        </p:txBody>
      </p:sp>
      <p:sp>
        <p:nvSpPr>
          <p:cNvPr id="68" name="Rectángulo 67">
            <a:extLst>
              <a:ext uri="{FF2B5EF4-FFF2-40B4-BE49-F238E27FC236}">
                <a16:creationId xmlns:a16="http://schemas.microsoft.com/office/drawing/2014/main" id="{EF11ED1F-CD46-4610-8849-965EF53B47A9}"/>
              </a:ext>
            </a:extLst>
          </p:cNvPr>
          <p:cNvSpPr>
            <a:spLocks noGrp="1"/>
          </p:cNvSpPr>
          <p:nvPr/>
        </p:nvSpPr>
        <p:spPr>
          <a:xfrm>
            <a:off x="6115050" y="4286250"/>
            <a:ext cx="4762500" cy="5524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9" name="Rectángulo 68">
            <a:extLst>
              <a:ext uri="{FF2B5EF4-FFF2-40B4-BE49-F238E27FC236}">
                <a16:creationId xmlns:a16="http://schemas.microsoft.com/office/drawing/2014/main" id="{87C29935-8DFD-4C0D-9073-96A1D6157520}"/>
              </a:ext>
            </a:extLst>
          </p:cNvPr>
          <p:cNvSpPr>
            <a:spLocks noGrp="1"/>
          </p:cNvSpPr>
          <p:nvPr/>
        </p:nvSpPr>
        <p:spPr>
          <a:xfrm>
            <a:off x="6115050" y="4286250"/>
            <a:ext cx="571500" cy="552450"/>
          </a:xfrm>
          <a:prstGeom prst="rect">
            <a:avLst/>
          </a:prstGeom>
          <a:solidFill>
            <a:srgbClr val="214C7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0" name="Rectángulo 69">
            <a:extLst>
              <a:ext uri="{FF2B5EF4-FFF2-40B4-BE49-F238E27FC236}">
                <a16:creationId xmlns:a16="http://schemas.microsoft.com/office/drawing/2014/main" id="{6F1E4970-E2D8-45F5-A192-B99C148545F6}"/>
              </a:ext>
            </a:extLst>
          </p:cNvPr>
          <p:cNvSpPr>
            <a:spLocks noGrp="1"/>
          </p:cNvSpPr>
          <p:nvPr/>
        </p:nvSpPr>
        <p:spPr>
          <a:xfrm>
            <a:off x="6257925" y="4457700"/>
            <a:ext cx="3429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M5</a:t>
            </a:r>
          </a:p>
        </p:txBody>
      </p:sp>
      <p:sp>
        <p:nvSpPr>
          <p:cNvPr id="71" name="Rectángulo 70">
            <a:extLst>
              <a:ext uri="{FF2B5EF4-FFF2-40B4-BE49-F238E27FC236}">
                <a16:creationId xmlns:a16="http://schemas.microsoft.com/office/drawing/2014/main" id="{CF135CB0-1522-42C7-926D-C4C73A3098AF}"/>
              </a:ext>
            </a:extLst>
          </p:cNvPr>
          <p:cNvSpPr>
            <a:spLocks noGrp="1"/>
          </p:cNvSpPr>
          <p:nvPr/>
        </p:nvSpPr>
        <p:spPr>
          <a:xfrm>
            <a:off x="6858000" y="4448175"/>
            <a:ext cx="37147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Análisis causal y matrices</a:t>
            </a:r>
          </a:p>
        </p:txBody>
      </p:sp>
      <p:sp>
        <p:nvSpPr>
          <p:cNvPr id="72" name="Rectángulo 71">
            <a:extLst>
              <a:ext uri="{FF2B5EF4-FFF2-40B4-BE49-F238E27FC236}">
                <a16:creationId xmlns:a16="http://schemas.microsoft.com/office/drawing/2014/main" id="{765F422F-6781-4C48-BB74-241D0918FEAB}"/>
              </a:ext>
            </a:extLst>
          </p:cNvPr>
          <p:cNvSpPr>
            <a:spLocks noGrp="1"/>
          </p:cNvSpPr>
          <p:nvPr/>
        </p:nvSpPr>
        <p:spPr>
          <a:xfrm>
            <a:off x="781050" y="5029200"/>
            <a:ext cx="4762500" cy="5524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3" name="Rectángulo 72">
            <a:extLst>
              <a:ext uri="{FF2B5EF4-FFF2-40B4-BE49-F238E27FC236}">
                <a16:creationId xmlns:a16="http://schemas.microsoft.com/office/drawing/2014/main" id="{E4C2B0C8-E09D-4FBD-994D-F9D2013C17E2}"/>
              </a:ext>
            </a:extLst>
          </p:cNvPr>
          <p:cNvSpPr>
            <a:spLocks noGrp="1"/>
          </p:cNvSpPr>
          <p:nvPr/>
        </p:nvSpPr>
        <p:spPr>
          <a:xfrm>
            <a:off x="781050" y="5029200"/>
            <a:ext cx="571500" cy="552450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4" name="Rectángulo 73">
            <a:extLst>
              <a:ext uri="{FF2B5EF4-FFF2-40B4-BE49-F238E27FC236}">
                <a16:creationId xmlns:a16="http://schemas.microsoft.com/office/drawing/2014/main" id="{A2A6CCF7-994B-496B-B18A-BBCCF64C4088}"/>
              </a:ext>
            </a:extLst>
          </p:cNvPr>
          <p:cNvSpPr>
            <a:spLocks noGrp="1"/>
          </p:cNvSpPr>
          <p:nvPr/>
        </p:nvSpPr>
        <p:spPr>
          <a:xfrm>
            <a:off x="923925" y="5200650"/>
            <a:ext cx="3429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M6</a:t>
            </a:r>
          </a:p>
        </p:txBody>
      </p:sp>
      <p:sp>
        <p:nvSpPr>
          <p:cNvPr id="75" name="Rectángulo 74">
            <a:extLst>
              <a:ext uri="{FF2B5EF4-FFF2-40B4-BE49-F238E27FC236}">
                <a16:creationId xmlns:a16="http://schemas.microsoft.com/office/drawing/2014/main" id="{2FEE3F47-C4AC-4ECE-A21B-731810839B5A}"/>
              </a:ext>
            </a:extLst>
          </p:cNvPr>
          <p:cNvSpPr>
            <a:spLocks noGrp="1"/>
          </p:cNvSpPr>
          <p:nvPr/>
        </p:nvSpPr>
        <p:spPr>
          <a:xfrm>
            <a:off x="1524000" y="5191125"/>
            <a:ext cx="37147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Tratamiento del riesgo y SoA</a:t>
            </a:r>
          </a:p>
        </p:txBody>
      </p:sp>
      <p:sp>
        <p:nvSpPr>
          <p:cNvPr id="76" name="Rectángulo 75">
            <a:extLst>
              <a:ext uri="{FF2B5EF4-FFF2-40B4-BE49-F238E27FC236}">
                <a16:creationId xmlns:a16="http://schemas.microsoft.com/office/drawing/2014/main" id="{FF5BD1FD-EA25-4135-ADD5-499454C6BEF5}"/>
              </a:ext>
            </a:extLst>
          </p:cNvPr>
          <p:cNvSpPr>
            <a:spLocks noGrp="1"/>
          </p:cNvSpPr>
          <p:nvPr/>
        </p:nvSpPr>
        <p:spPr>
          <a:xfrm>
            <a:off x="6115050" y="5029200"/>
            <a:ext cx="4762500" cy="5524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7" name="Rectángulo 76">
            <a:extLst>
              <a:ext uri="{FF2B5EF4-FFF2-40B4-BE49-F238E27FC236}">
                <a16:creationId xmlns:a16="http://schemas.microsoft.com/office/drawing/2014/main" id="{25FC9651-CAE7-4E5D-9B88-90AA7847C123}"/>
              </a:ext>
            </a:extLst>
          </p:cNvPr>
          <p:cNvSpPr>
            <a:spLocks noGrp="1"/>
          </p:cNvSpPr>
          <p:nvPr/>
        </p:nvSpPr>
        <p:spPr>
          <a:xfrm>
            <a:off x="6115050" y="5029200"/>
            <a:ext cx="571500" cy="552450"/>
          </a:xfrm>
          <a:prstGeom prst="rect">
            <a:avLst/>
          </a:prstGeom>
          <a:solidFill>
            <a:srgbClr val="214C7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8" name="Rectángulo 77">
            <a:extLst>
              <a:ext uri="{FF2B5EF4-FFF2-40B4-BE49-F238E27FC236}">
                <a16:creationId xmlns:a16="http://schemas.microsoft.com/office/drawing/2014/main" id="{BED58957-CA9D-48CC-B71D-76B94795C5B5}"/>
              </a:ext>
            </a:extLst>
          </p:cNvPr>
          <p:cNvSpPr>
            <a:spLocks noGrp="1"/>
          </p:cNvSpPr>
          <p:nvPr/>
        </p:nvSpPr>
        <p:spPr>
          <a:xfrm>
            <a:off x="6257925" y="5200650"/>
            <a:ext cx="3429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M7</a:t>
            </a:r>
          </a:p>
        </p:txBody>
      </p:sp>
      <p:sp>
        <p:nvSpPr>
          <p:cNvPr id="79" name="Rectángulo 78">
            <a:extLst>
              <a:ext uri="{FF2B5EF4-FFF2-40B4-BE49-F238E27FC236}">
                <a16:creationId xmlns:a16="http://schemas.microsoft.com/office/drawing/2014/main" id="{A798E0B3-8ED5-44C8-B020-AEB84DB3BA64}"/>
              </a:ext>
            </a:extLst>
          </p:cNvPr>
          <p:cNvSpPr>
            <a:spLocks noGrp="1"/>
          </p:cNvSpPr>
          <p:nvPr/>
        </p:nvSpPr>
        <p:spPr>
          <a:xfrm>
            <a:off x="6858000" y="5191125"/>
            <a:ext cx="37147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101827"/>
                </a:solidFill>
                <a:latin typeface="Aptos"/>
                <a:ea typeface="Aptos"/>
                <a:cs typeface="Aptos"/>
              </a:rPr>
              <a:t>Operacionalización y proyecto final</a:t>
            </a:r>
          </a:p>
        </p:txBody>
      </p:sp>
    </p:spTree>
    <p:extLst>
      <p:ext uri="{BB962C8B-B14F-4D97-AF65-F5344CB8AC3E}">
        <p14:creationId xmlns:p14="http://schemas.microsoft.com/office/powerpoint/2010/main" val="893161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ángulo 67">
            <a:extLst>
              <a:ext uri="{FF2B5EF4-FFF2-40B4-BE49-F238E27FC236}">
                <a16:creationId xmlns:a16="http://schemas.microsoft.com/office/drawing/2014/main" id="{1A94ACB8-DD74-4CBA-950E-5D688EDAB44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9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87D99B71-E401-4A19-A387-B7904AFBA36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B53A975-1645-4870-9C07-962E37BE23C8}"/>
              </a:ext>
            </a:extLst>
          </p:cNvPr>
          <p:cNvSpPr>
            <a:spLocks noGrp="1"/>
          </p:cNvSpPr>
          <p:nvPr/>
        </p:nvSpPr>
        <p:spPr>
          <a:xfrm>
            <a:off x="495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B972B4-3C40-41CB-9012-46AC7D5110B3}"/>
              </a:ext>
            </a:extLst>
          </p:cNvPr>
          <p:cNvSpPr>
            <a:spLocks noGrp="1"/>
          </p:cNvSpPr>
          <p:nvPr/>
        </p:nvSpPr>
        <p:spPr>
          <a:xfrm>
            <a:off x="990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F7C6404-D492-49A9-BFEA-3ABFEB3421F3}"/>
              </a:ext>
            </a:extLst>
          </p:cNvPr>
          <p:cNvSpPr>
            <a:spLocks noGrp="1"/>
          </p:cNvSpPr>
          <p:nvPr/>
        </p:nvSpPr>
        <p:spPr>
          <a:xfrm>
            <a:off x="1485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AB011F3-9132-421C-9971-7AA3EFD92ECE}"/>
              </a:ext>
            </a:extLst>
          </p:cNvPr>
          <p:cNvSpPr>
            <a:spLocks noGrp="1"/>
          </p:cNvSpPr>
          <p:nvPr/>
        </p:nvSpPr>
        <p:spPr>
          <a:xfrm>
            <a:off x="1981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A13B568-CA34-40E4-B8B1-5ADDEDEAA4A9}"/>
              </a:ext>
            </a:extLst>
          </p:cNvPr>
          <p:cNvSpPr>
            <a:spLocks noGrp="1"/>
          </p:cNvSpPr>
          <p:nvPr/>
        </p:nvSpPr>
        <p:spPr>
          <a:xfrm>
            <a:off x="2476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66D2C39-ACBE-4FA1-94C0-453F5DA44E0E}"/>
              </a:ext>
            </a:extLst>
          </p:cNvPr>
          <p:cNvSpPr>
            <a:spLocks noGrp="1"/>
          </p:cNvSpPr>
          <p:nvPr/>
        </p:nvSpPr>
        <p:spPr>
          <a:xfrm>
            <a:off x="2971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BB129E9A-44FA-4C95-A9E3-4BC2446DB023}"/>
              </a:ext>
            </a:extLst>
          </p:cNvPr>
          <p:cNvSpPr>
            <a:spLocks noGrp="1"/>
          </p:cNvSpPr>
          <p:nvPr/>
        </p:nvSpPr>
        <p:spPr>
          <a:xfrm>
            <a:off x="3467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B29EAEF-F54C-484F-94BC-78E2A071D2BD}"/>
              </a:ext>
            </a:extLst>
          </p:cNvPr>
          <p:cNvSpPr>
            <a:spLocks noGrp="1"/>
          </p:cNvSpPr>
          <p:nvPr/>
        </p:nvSpPr>
        <p:spPr>
          <a:xfrm>
            <a:off x="3962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8080CB6F-B447-46BF-B095-733F9C3DD26F}"/>
              </a:ext>
            </a:extLst>
          </p:cNvPr>
          <p:cNvSpPr>
            <a:spLocks noGrp="1"/>
          </p:cNvSpPr>
          <p:nvPr/>
        </p:nvSpPr>
        <p:spPr>
          <a:xfrm>
            <a:off x="4457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F508330-7307-4826-8B42-A0CEE5B04A0C}"/>
              </a:ext>
            </a:extLst>
          </p:cNvPr>
          <p:cNvSpPr>
            <a:spLocks noGrp="1"/>
          </p:cNvSpPr>
          <p:nvPr/>
        </p:nvSpPr>
        <p:spPr>
          <a:xfrm>
            <a:off x="4953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F1519095-6649-4938-A9F0-19598FE68AC7}"/>
              </a:ext>
            </a:extLst>
          </p:cNvPr>
          <p:cNvSpPr>
            <a:spLocks noGrp="1"/>
          </p:cNvSpPr>
          <p:nvPr/>
        </p:nvSpPr>
        <p:spPr>
          <a:xfrm>
            <a:off x="5448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F21FF4D0-491C-496A-B817-35D031A20F2E}"/>
              </a:ext>
            </a:extLst>
          </p:cNvPr>
          <p:cNvSpPr>
            <a:spLocks noGrp="1"/>
          </p:cNvSpPr>
          <p:nvPr/>
        </p:nvSpPr>
        <p:spPr>
          <a:xfrm>
            <a:off x="5943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41BEEBA6-E4A7-4178-B4D9-E7CB7631BE26}"/>
              </a:ext>
            </a:extLst>
          </p:cNvPr>
          <p:cNvSpPr>
            <a:spLocks noGrp="1"/>
          </p:cNvSpPr>
          <p:nvPr/>
        </p:nvSpPr>
        <p:spPr>
          <a:xfrm>
            <a:off x="6438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203954C-8FE7-4F3B-A320-A0F643DD4A16}"/>
              </a:ext>
            </a:extLst>
          </p:cNvPr>
          <p:cNvSpPr>
            <a:spLocks noGrp="1"/>
          </p:cNvSpPr>
          <p:nvPr/>
        </p:nvSpPr>
        <p:spPr>
          <a:xfrm>
            <a:off x="6934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E2D6A79-53C0-4799-B8BB-0225AED142B4}"/>
              </a:ext>
            </a:extLst>
          </p:cNvPr>
          <p:cNvSpPr>
            <a:spLocks noGrp="1"/>
          </p:cNvSpPr>
          <p:nvPr/>
        </p:nvSpPr>
        <p:spPr>
          <a:xfrm>
            <a:off x="7429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9BE3D07-6ABF-49BA-892E-36701545D820}"/>
              </a:ext>
            </a:extLst>
          </p:cNvPr>
          <p:cNvSpPr>
            <a:spLocks noGrp="1"/>
          </p:cNvSpPr>
          <p:nvPr/>
        </p:nvSpPr>
        <p:spPr>
          <a:xfrm>
            <a:off x="7924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507E7340-D7C7-4670-8603-288ED4E4C0AD}"/>
              </a:ext>
            </a:extLst>
          </p:cNvPr>
          <p:cNvSpPr>
            <a:spLocks noGrp="1"/>
          </p:cNvSpPr>
          <p:nvPr/>
        </p:nvSpPr>
        <p:spPr>
          <a:xfrm>
            <a:off x="8420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B70DA0CA-205A-4E0F-865C-6F4A24B5E96D}"/>
              </a:ext>
            </a:extLst>
          </p:cNvPr>
          <p:cNvSpPr>
            <a:spLocks noGrp="1"/>
          </p:cNvSpPr>
          <p:nvPr/>
        </p:nvSpPr>
        <p:spPr>
          <a:xfrm>
            <a:off x="8915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A8640049-9171-4631-B309-A42FBEE8C6D0}"/>
              </a:ext>
            </a:extLst>
          </p:cNvPr>
          <p:cNvSpPr>
            <a:spLocks noGrp="1"/>
          </p:cNvSpPr>
          <p:nvPr/>
        </p:nvSpPr>
        <p:spPr>
          <a:xfrm>
            <a:off x="9410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62F46B03-BC1B-467E-94F3-86DBB06A200F}"/>
              </a:ext>
            </a:extLst>
          </p:cNvPr>
          <p:cNvSpPr>
            <a:spLocks noGrp="1"/>
          </p:cNvSpPr>
          <p:nvPr/>
        </p:nvSpPr>
        <p:spPr>
          <a:xfrm>
            <a:off x="9906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FC31073B-D7BD-4182-8188-95F0296B926C}"/>
              </a:ext>
            </a:extLst>
          </p:cNvPr>
          <p:cNvSpPr>
            <a:spLocks noGrp="1"/>
          </p:cNvSpPr>
          <p:nvPr/>
        </p:nvSpPr>
        <p:spPr>
          <a:xfrm>
            <a:off x="10401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0857D899-7DC1-4E04-9788-D3921A380391}"/>
              </a:ext>
            </a:extLst>
          </p:cNvPr>
          <p:cNvSpPr>
            <a:spLocks noGrp="1"/>
          </p:cNvSpPr>
          <p:nvPr/>
        </p:nvSpPr>
        <p:spPr>
          <a:xfrm>
            <a:off x="10896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8385B1EB-83AE-4A29-9085-9B0662256F5F}"/>
              </a:ext>
            </a:extLst>
          </p:cNvPr>
          <p:cNvSpPr>
            <a:spLocks noGrp="1"/>
          </p:cNvSpPr>
          <p:nvPr/>
        </p:nvSpPr>
        <p:spPr>
          <a:xfrm>
            <a:off x="11391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1E05D916-4473-4F9F-9919-55EA17D6C00C}"/>
              </a:ext>
            </a:extLst>
          </p:cNvPr>
          <p:cNvSpPr>
            <a:spLocks noGrp="1"/>
          </p:cNvSpPr>
          <p:nvPr/>
        </p:nvSpPr>
        <p:spPr>
          <a:xfrm>
            <a:off x="11887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EE6981F2-974C-434F-907A-8614E9884F2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5FB22130-5E3C-489F-AC92-AF1B8B081F65}"/>
              </a:ext>
            </a:extLst>
          </p:cNvPr>
          <p:cNvSpPr>
            <a:spLocks noGrp="1"/>
          </p:cNvSpPr>
          <p:nvPr/>
        </p:nvSpPr>
        <p:spPr>
          <a:xfrm>
            <a:off x="0" y="495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A4D64F03-9A77-477C-AFC7-9D2C6ECC1B33}"/>
              </a:ext>
            </a:extLst>
          </p:cNvPr>
          <p:cNvSpPr>
            <a:spLocks noGrp="1"/>
          </p:cNvSpPr>
          <p:nvPr/>
        </p:nvSpPr>
        <p:spPr>
          <a:xfrm>
            <a:off x="0" y="990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83BAE490-0677-4589-A9CE-918F4E04BCA4}"/>
              </a:ext>
            </a:extLst>
          </p:cNvPr>
          <p:cNvSpPr>
            <a:spLocks noGrp="1"/>
          </p:cNvSpPr>
          <p:nvPr/>
        </p:nvSpPr>
        <p:spPr>
          <a:xfrm>
            <a:off x="0" y="1485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4C6087A6-E461-4C34-BB05-3C8ED05ABB52}"/>
              </a:ext>
            </a:extLst>
          </p:cNvPr>
          <p:cNvSpPr>
            <a:spLocks noGrp="1"/>
          </p:cNvSpPr>
          <p:nvPr/>
        </p:nvSpPr>
        <p:spPr>
          <a:xfrm>
            <a:off x="0" y="19812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F3BE29AE-0F38-4858-9DF7-3A63FC2FAEF5}"/>
              </a:ext>
            </a:extLst>
          </p:cNvPr>
          <p:cNvSpPr>
            <a:spLocks noGrp="1"/>
          </p:cNvSpPr>
          <p:nvPr/>
        </p:nvSpPr>
        <p:spPr>
          <a:xfrm>
            <a:off x="0" y="24765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DCE73A6B-61EF-4B09-BD50-DBF42B6B743E}"/>
              </a:ext>
            </a:extLst>
          </p:cNvPr>
          <p:cNvSpPr>
            <a:spLocks noGrp="1"/>
          </p:cNvSpPr>
          <p:nvPr/>
        </p:nvSpPr>
        <p:spPr>
          <a:xfrm>
            <a:off x="0" y="29718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E9A66358-6336-4822-8CCB-8D3D2C41E624}"/>
              </a:ext>
            </a:extLst>
          </p:cNvPr>
          <p:cNvSpPr>
            <a:spLocks noGrp="1"/>
          </p:cNvSpPr>
          <p:nvPr/>
        </p:nvSpPr>
        <p:spPr>
          <a:xfrm>
            <a:off x="0" y="34671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9C6EB15C-5C0F-40D3-BB2D-E39E69BB2FD0}"/>
              </a:ext>
            </a:extLst>
          </p:cNvPr>
          <p:cNvSpPr>
            <a:spLocks noGrp="1"/>
          </p:cNvSpPr>
          <p:nvPr/>
        </p:nvSpPr>
        <p:spPr>
          <a:xfrm>
            <a:off x="0" y="39624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B91EB13B-D1FD-4FB3-8BF6-D0B97D2CA996}"/>
              </a:ext>
            </a:extLst>
          </p:cNvPr>
          <p:cNvSpPr>
            <a:spLocks noGrp="1"/>
          </p:cNvSpPr>
          <p:nvPr/>
        </p:nvSpPr>
        <p:spPr>
          <a:xfrm>
            <a:off x="0" y="44577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D2D3F877-A3B0-421D-94C8-2F5B45E19D0E}"/>
              </a:ext>
            </a:extLst>
          </p:cNvPr>
          <p:cNvSpPr>
            <a:spLocks noGrp="1"/>
          </p:cNvSpPr>
          <p:nvPr/>
        </p:nvSpPr>
        <p:spPr>
          <a:xfrm>
            <a:off x="0" y="49530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9C9AD39C-31BE-4E48-B442-C9CD92114DC6}"/>
              </a:ext>
            </a:extLst>
          </p:cNvPr>
          <p:cNvSpPr>
            <a:spLocks noGrp="1"/>
          </p:cNvSpPr>
          <p:nvPr/>
        </p:nvSpPr>
        <p:spPr>
          <a:xfrm>
            <a:off x="0" y="5448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884B3E86-4379-4559-A003-80132ECEDC4E}"/>
              </a:ext>
            </a:extLst>
          </p:cNvPr>
          <p:cNvSpPr>
            <a:spLocks noGrp="1"/>
          </p:cNvSpPr>
          <p:nvPr/>
        </p:nvSpPr>
        <p:spPr>
          <a:xfrm>
            <a:off x="0" y="5943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74E229B5-8E95-4B20-A81E-C66DC323CB45}"/>
              </a:ext>
            </a:extLst>
          </p:cNvPr>
          <p:cNvSpPr>
            <a:spLocks noGrp="1"/>
          </p:cNvSpPr>
          <p:nvPr/>
        </p:nvSpPr>
        <p:spPr>
          <a:xfrm>
            <a:off x="0" y="6438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41" name="Imagen 40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495300" y="380081"/>
            <a:ext cx="1762125" cy="401888"/>
          </a:xfrm>
          <a:prstGeom prst="rect">
            <a:avLst/>
          </a:prstGeom>
        </p:spPr>
      </p:pic>
      <p:sp>
        <p:nvSpPr>
          <p:cNvPr id="42" name="Rectángulo 41">
            <a:extLst>
              <a:ext uri="{FF2B5EF4-FFF2-40B4-BE49-F238E27FC236}">
                <a16:creationId xmlns:a16="http://schemas.microsoft.com/office/drawing/2014/main" id="{C53F88AA-FF65-41F1-B0F2-F8F2223D42F8}"/>
              </a:ext>
            </a:extLst>
          </p:cNvPr>
          <p:cNvSpPr>
            <a:spLocks noGrp="1"/>
          </p:cNvSpPr>
          <p:nvPr/>
        </p:nvSpPr>
        <p:spPr>
          <a:xfrm>
            <a:off x="476250" y="6429375"/>
            <a:ext cx="11239500" cy="9525"/>
          </a:xfrm>
          <a:prstGeom prst="rect">
            <a:avLst/>
          </a:prstGeom>
          <a:solidFill>
            <a:srgbClr val="C8D7E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AF195912-84EA-4050-AF8C-3C41712634BE}"/>
              </a:ext>
            </a:extLst>
          </p:cNvPr>
          <p:cNvSpPr>
            <a:spLocks noGrp="1"/>
          </p:cNvSpPr>
          <p:nvPr/>
        </p:nvSpPr>
        <p:spPr>
          <a:xfrm>
            <a:off x="495300" y="6543675"/>
            <a:ext cx="4000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AI Governance Learning · </a:t>
            </a:r>
            <a:r>
              <a:rPr lang="es-ES"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Metodología</a:t>
            </a: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Fluxion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5A314185-1D4F-4C36-9DB2-6165D6FF4496}"/>
              </a:ext>
            </a:extLst>
          </p:cNvPr>
          <p:cNvSpPr>
            <a:spLocks noGrp="1"/>
          </p:cNvSpPr>
          <p:nvPr/>
        </p:nvSpPr>
        <p:spPr>
          <a:xfrm>
            <a:off x="11430000" y="6515100"/>
            <a:ext cx="3048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7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06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25AC2EC7-4358-4CBA-A671-59637236126D}"/>
              </a:ext>
            </a:extLst>
          </p:cNvPr>
          <p:cNvSpPr>
            <a:spLocks noGrp="1"/>
          </p:cNvSpPr>
          <p:nvPr/>
        </p:nvSpPr>
        <p:spPr>
          <a:xfrm>
            <a:off x="609600" y="1247775"/>
            <a:ext cx="323850" cy="285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5B06CD4B-978A-476A-A219-6461F9330C7E}"/>
              </a:ext>
            </a:extLst>
          </p:cNvPr>
          <p:cNvSpPr>
            <a:spLocks noGrp="1"/>
          </p:cNvSpPr>
          <p:nvPr/>
        </p:nvSpPr>
        <p:spPr>
          <a:xfrm>
            <a:off x="1047750" y="1162050"/>
            <a:ext cx="6477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RESUMEN DE MÓDULOS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04BFB8DD-AA75-48D2-B1BD-0F58203161ED}"/>
              </a:ext>
            </a:extLst>
          </p:cNvPr>
          <p:cNvSpPr>
            <a:spLocks noGrp="1"/>
          </p:cNvSpPr>
          <p:nvPr/>
        </p:nvSpPr>
        <p:spPr>
          <a:xfrm>
            <a:off x="609600" y="1428750"/>
            <a:ext cx="9620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925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defRPr>
            </a:pPr>
            <a:r>
              <a:rPr sz="2925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M0 y M1 fijan el marco: por qué IA es distinta y qué obligaciones aplican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BFC75279-45D2-4D49-9D17-471851719663}"/>
              </a:ext>
            </a:extLst>
          </p:cNvPr>
          <p:cNvSpPr>
            <a:spLocks noGrp="1"/>
          </p:cNvSpPr>
          <p:nvPr/>
        </p:nvSpPr>
        <p:spPr>
          <a:xfrm>
            <a:off x="762000" y="2819400"/>
            <a:ext cx="5048250" cy="27622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4EDF8403-9CCB-402F-AE00-FC83EB01AA06}"/>
              </a:ext>
            </a:extLst>
          </p:cNvPr>
          <p:cNvSpPr>
            <a:spLocks noGrp="1"/>
          </p:cNvSpPr>
          <p:nvPr/>
        </p:nvSpPr>
        <p:spPr>
          <a:xfrm>
            <a:off x="762000" y="2819400"/>
            <a:ext cx="5048250" cy="514350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C53A860B-B2B6-430E-B489-7AA4DB6877B4}"/>
              </a:ext>
            </a:extLst>
          </p:cNvPr>
          <p:cNvSpPr>
            <a:spLocks noGrp="1"/>
          </p:cNvSpPr>
          <p:nvPr/>
        </p:nvSpPr>
        <p:spPr>
          <a:xfrm>
            <a:off x="971550" y="2962275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M0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1C01A3E2-2FDF-47B0-83BD-4A32A09E64C2}"/>
              </a:ext>
            </a:extLst>
          </p:cNvPr>
          <p:cNvSpPr>
            <a:spLocks noGrp="1"/>
          </p:cNvSpPr>
          <p:nvPr/>
        </p:nvSpPr>
        <p:spPr>
          <a:xfrm>
            <a:off x="1504950" y="2943225"/>
            <a:ext cx="41148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5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Gobernanza IA diferente</a:t>
            </a: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C1E43D39-C3EF-4F45-9928-AB670AC4A12E}"/>
              </a:ext>
            </a:extLst>
          </p:cNvPr>
          <p:cNvSpPr>
            <a:spLocks noGrp="1"/>
          </p:cNvSpPr>
          <p:nvPr/>
        </p:nvSpPr>
        <p:spPr>
          <a:xfrm>
            <a:off x="990600" y="3629025"/>
            <a:ext cx="66675" cy="666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BFC9A689-5E80-465C-8358-8D56E78B1D92}"/>
              </a:ext>
            </a:extLst>
          </p:cNvPr>
          <p:cNvSpPr>
            <a:spLocks noGrp="1"/>
          </p:cNvSpPr>
          <p:nvPr/>
        </p:nvSpPr>
        <p:spPr>
          <a:xfrm>
            <a:off x="1171575" y="35623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Comportamiento emergente, opacidad y dependencia del dato.</a:t>
            </a: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993B462B-08DC-438A-8D5F-19CE06BB462B}"/>
              </a:ext>
            </a:extLst>
          </p:cNvPr>
          <p:cNvSpPr>
            <a:spLocks noGrp="1"/>
          </p:cNvSpPr>
          <p:nvPr/>
        </p:nvSpPr>
        <p:spPr>
          <a:xfrm>
            <a:off x="990600" y="4086225"/>
            <a:ext cx="66675" cy="666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1DD79836-1A3C-4626-A510-70DC5289A2A6}"/>
              </a:ext>
            </a:extLst>
          </p:cNvPr>
          <p:cNvSpPr>
            <a:spLocks noGrp="1"/>
          </p:cNvSpPr>
          <p:nvPr/>
        </p:nvSpPr>
        <p:spPr>
          <a:xfrm>
            <a:off x="1171575" y="40195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Deriva, impacto asimétrico y límites de los marcos tradicionales.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E947246D-1E22-4E6F-9A61-F9A3A73D2E8F}"/>
              </a:ext>
            </a:extLst>
          </p:cNvPr>
          <p:cNvSpPr>
            <a:spLocks noGrp="1"/>
          </p:cNvSpPr>
          <p:nvPr/>
        </p:nvSpPr>
        <p:spPr>
          <a:xfrm>
            <a:off x="990600" y="4543425"/>
            <a:ext cx="66675" cy="666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E75F1603-94AF-418B-A808-F74A0372D16E}"/>
              </a:ext>
            </a:extLst>
          </p:cNvPr>
          <p:cNvSpPr>
            <a:spLocks noGrp="1"/>
          </p:cNvSpPr>
          <p:nvPr/>
        </p:nvSpPr>
        <p:spPr>
          <a:xfrm>
            <a:off x="1171575" y="44767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Fluxion </a:t>
            </a:r>
            <a:r>
              <a:rPr sz="1275" b="0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como</a:t>
            </a:r>
            <a:r>
              <a:rPr sz="1275" b="0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</a:t>
            </a:r>
            <a:r>
              <a:rPr sz="1275" b="0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puente</a:t>
            </a:r>
            <a:r>
              <a:rPr sz="1275" b="0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entre </a:t>
            </a:r>
            <a:r>
              <a:rPr sz="1275" b="0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riesgo</a:t>
            </a:r>
            <a:r>
              <a:rPr sz="1275" b="0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, </a:t>
            </a:r>
            <a:r>
              <a:rPr sz="1275" b="0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cumplimiento</a:t>
            </a:r>
            <a:r>
              <a:rPr sz="1275" b="0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 y </a:t>
            </a:r>
            <a:r>
              <a:rPr sz="1275" b="0" dirty="0" err="1">
                <a:solidFill>
                  <a:srgbClr val="101827"/>
                </a:solidFill>
                <a:latin typeface="Aptos"/>
                <a:ea typeface="Aptos"/>
                <a:cs typeface="Aptos"/>
              </a:rPr>
              <a:t>evidencia</a:t>
            </a:r>
            <a:r>
              <a:rPr sz="1275" b="0" dirty="0">
                <a:solidFill>
                  <a:srgbClr val="101827"/>
                </a:solidFill>
                <a:latin typeface="Aptos"/>
                <a:ea typeface="Aptos"/>
                <a:cs typeface="Aptos"/>
              </a:rPr>
              <a:t>.</a:t>
            </a:r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6E00A330-E16A-47CC-AC76-A64502C2E389}"/>
              </a:ext>
            </a:extLst>
          </p:cNvPr>
          <p:cNvSpPr>
            <a:spLocks noGrp="1"/>
          </p:cNvSpPr>
          <p:nvPr/>
        </p:nvSpPr>
        <p:spPr>
          <a:xfrm>
            <a:off x="6381750" y="2819400"/>
            <a:ext cx="5048250" cy="27622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2F808C92-7A10-49E8-9E4C-5936A9B6A997}"/>
              </a:ext>
            </a:extLst>
          </p:cNvPr>
          <p:cNvSpPr>
            <a:spLocks noGrp="1"/>
          </p:cNvSpPr>
          <p:nvPr/>
        </p:nvSpPr>
        <p:spPr>
          <a:xfrm>
            <a:off x="6381750" y="2819400"/>
            <a:ext cx="5048250" cy="514350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FEC974F5-0026-46B6-BA82-EE072EB4BB49}"/>
              </a:ext>
            </a:extLst>
          </p:cNvPr>
          <p:cNvSpPr>
            <a:spLocks noGrp="1"/>
          </p:cNvSpPr>
          <p:nvPr/>
        </p:nvSpPr>
        <p:spPr>
          <a:xfrm>
            <a:off x="6591300" y="2962275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M1</a:t>
            </a:r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89618DE3-64FF-46EC-B32A-034ABAD60C49}"/>
              </a:ext>
            </a:extLst>
          </p:cNvPr>
          <p:cNvSpPr>
            <a:spLocks noGrp="1"/>
          </p:cNvSpPr>
          <p:nvPr/>
        </p:nvSpPr>
        <p:spPr>
          <a:xfrm>
            <a:off x="7124700" y="2943225"/>
            <a:ext cx="41148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5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Marco regulatorio europeo</a:t>
            </a:r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CB155AE7-9A3E-49F9-95C0-8A38D5AD99E3}"/>
              </a:ext>
            </a:extLst>
          </p:cNvPr>
          <p:cNvSpPr>
            <a:spLocks noGrp="1"/>
          </p:cNvSpPr>
          <p:nvPr/>
        </p:nvSpPr>
        <p:spPr>
          <a:xfrm>
            <a:off x="6610350" y="3629025"/>
            <a:ext cx="66675" cy="66675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1994FB26-DAA5-4E89-AC48-67866853633D}"/>
              </a:ext>
            </a:extLst>
          </p:cNvPr>
          <p:cNvSpPr>
            <a:spLocks noGrp="1"/>
          </p:cNvSpPr>
          <p:nvPr/>
        </p:nvSpPr>
        <p:spPr>
          <a:xfrm>
            <a:off x="6791325" y="35623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AI Act: prohibiciones, riesgo alto y obligaciones.</a:t>
            </a: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40D4954C-AE1F-4858-81C6-8EA5C33BB81B}"/>
              </a:ext>
            </a:extLst>
          </p:cNvPr>
          <p:cNvSpPr>
            <a:spLocks noGrp="1"/>
          </p:cNvSpPr>
          <p:nvPr/>
        </p:nvSpPr>
        <p:spPr>
          <a:xfrm>
            <a:off x="6610350" y="4086225"/>
            <a:ext cx="66675" cy="66675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749AED47-1A15-4288-96EE-6187E82B15CD}"/>
              </a:ext>
            </a:extLst>
          </p:cNvPr>
          <p:cNvSpPr>
            <a:spLocks noGrp="1"/>
          </p:cNvSpPr>
          <p:nvPr/>
        </p:nvSpPr>
        <p:spPr>
          <a:xfrm>
            <a:off x="6791325" y="40195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ISO 42001, RGPD, DORA y normas sectoriales conectadas.</a:t>
            </a:r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CA422C91-8A59-480B-96F8-B87E3F2ACEB3}"/>
              </a:ext>
            </a:extLst>
          </p:cNvPr>
          <p:cNvSpPr>
            <a:spLocks noGrp="1"/>
          </p:cNvSpPr>
          <p:nvPr/>
        </p:nvSpPr>
        <p:spPr>
          <a:xfrm>
            <a:off x="6610350" y="4543425"/>
            <a:ext cx="66675" cy="66675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76BD29DC-E41D-4B4E-BCB1-97B79BC3986D}"/>
              </a:ext>
            </a:extLst>
          </p:cNvPr>
          <p:cNvSpPr>
            <a:spLocks noGrp="1"/>
          </p:cNvSpPr>
          <p:nvPr/>
        </p:nvSpPr>
        <p:spPr>
          <a:xfrm>
            <a:off x="6791325" y="44767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Mapa regulatorio aplicado al caso Banco Iberia.</a:t>
            </a:r>
          </a:p>
        </p:txBody>
      </p:sp>
    </p:spTree>
    <p:extLst>
      <p:ext uri="{BB962C8B-B14F-4D97-AF65-F5344CB8AC3E}">
        <p14:creationId xmlns:p14="http://schemas.microsoft.com/office/powerpoint/2010/main" val="1232084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ángulo 67">
            <a:extLst>
              <a:ext uri="{FF2B5EF4-FFF2-40B4-BE49-F238E27FC236}">
                <a16:creationId xmlns:a16="http://schemas.microsoft.com/office/drawing/2014/main" id="{1D7C2C07-0D76-443E-84D0-E606ACCA1A8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9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929A501D-9B37-44A9-9CBF-8043565132F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7585F72-A9E8-4BBA-8415-52A451FEE5DB}"/>
              </a:ext>
            </a:extLst>
          </p:cNvPr>
          <p:cNvSpPr>
            <a:spLocks noGrp="1"/>
          </p:cNvSpPr>
          <p:nvPr/>
        </p:nvSpPr>
        <p:spPr>
          <a:xfrm>
            <a:off x="495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275A308-75E4-4AC0-8F3E-162EA23E8F26}"/>
              </a:ext>
            </a:extLst>
          </p:cNvPr>
          <p:cNvSpPr>
            <a:spLocks noGrp="1"/>
          </p:cNvSpPr>
          <p:nvPr/>
        </p:nvSpPr>
        <p:spPr>
          <a:xfrm>
            <a:off x="990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915FCAB-6F8F-481C-947B-BA7AAED8E270}"/>
              </a:ext>
            </a:extLst>
          </p:cNvPr>
          <p:cNvSpPr>
            <a:spLocks noGrp="1"/>
          </p:cNvSpPr>
          <p:nvPr/>
        </p:nvSpPr>
        <p:spPr>
          <a:xfrm>
            <a:off x="1485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BE8BF2F-141B-408C-8E13-09B5329F5424}"/>
              </a:ext>
            </a:extLst>
          </p:cNvPr>
          <p:cNvSpPr>
            <a:spLocks noGrp="1"/>
          </p:cNvSpPr>
          <p:nvPr/>
        </p:nvSpPr>
        <p:spPr>
          <a:xfrm>
            <a:off x="1981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8E17248-712D-4C5F-A300-82A9EA8083C5}"/>
              </a:ext>
            </a:extLst>
          </p:cNvPr>
          <p:cNvSpPr>
            <a:spLocks noGrp="1"/>
          </p:cNvSpPr>
          <p:nvPr/>
        </p:nvSpPr>
        <p:spPr>
          <a:xfrm>
            <a:off x="2476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224EF91-A3FF-4255-8B0B-0AEED16EA3DF}"/>
              </a:ext>
            </a:extLst>
          </p:cNvPr>
          <p:cNvSpPr>
            <a:spLocks noGrp="1"/>
          </p:cNvSpPr>
          <p:nvPr/>
        </p:nvSpPr>
        <p:spPr>
          <a:xfrm>
            <a:off x="2971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C74CA760-0AB4-4EF6-991A-C02400C93DF1}"/>
              </a:ext>
            </a:extLst>
          </p:cNvPr>
          <p:cNvSpPr>
            <a:spLocks noGrp="1"/>
          </p:cNvSpPr>
          <p:nvPr/>
        </p:nvSpPr>
        <p:spPr>
          <a:xfrm>
            <a:off x="3467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C6098E9-A1CB-4EAD-960C-33D7C2C44CAB}"/>
              </a:ext>
            </a:extLst>
          </p:cNvPr>
          <p:cNvSpPr>
            <a:spLocks noGrp="1"/>
          </p:cNvSpPr>
          <p:nvPr/>
        </p:nvSpPr>
        <p:spPr>
          <a:xfrm>
            <a:off x="3962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C4AAEEE9-822D-422A-990F-044D7C6C6F77}"/>
              </a:ext>
            </a:extLst>
          </p:cNvPr>
          <p:cNvSpPr>
            <a:spLocks noGrp="1"/>
          </p:cNvSpPr>
          <p:nvPr/>
        </p:nvSpPr>
        <p:spPr>
          <a:xfrm>
            <a:off x="4457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31B8003C-A52D-4CBD-95FB-AECDD0D18469}"/>
              </a:ext>
            </a:extLst>
          </p:cNvPr>
          <p:cNvSpPr>
            <a:spLocks noGrp="1"/>
          </p:cNvSpPr>
          <p:nvPr/>
        </p:nvSpPr>
        <p:spPr>
          <a:xfrm>
            <a:off x="4953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74BD2D-3280-4A52-A295-8D41B1930C79}"/>
              </a:ext>
            </a:extLst>
          </p:cNvPr>
          <p:cNvSpPr>
            <a:spLocks noGrp="1"/>
          </p:cNvSpPr>
          <p:nvPr/>
        </p:nvSpPr>
        <p:spPr>
          <a:xfrm>
            <a:off x="5448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5F4E0D58-CCDF-4845-8C71-A489030A5EF9}"/>
              </a:ext>
            </a:extLst>
          </p:cNvPr>
          <p:cNvSpPr>
            <a:spLocks noGrp="1"/>
          </p:cNvSpPr>
          <p:nvPr/>
        </p:nvSpPr>
        <p:spPr>
          <a:xfrm>
            <a:off x="5943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05EB38-2F50-45DD-9947-2DE6841979C3}"/>
              </a:ext>
            </a:extLst>
          </p:cNvPr>
          <p:cNvSpPr>
            <a:spLocks noGrp="1"/>
          </p:cNvSpPr>
          <p:nvPr/>
        </p:nvSpPr>
        <p:spPr>
          <a:xfrm>
            <a:off x="6438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C360243E-E1AD-4A25-B750-E6E12D998022}"/>
              </a:ext>
            </a:extLst>
          </p:cNvPr>
          <p:cNvSpPr>
            <a:spLocks noGrp="1"/>
          </p:cNvSpPr>
          <p:nvPr/>
        </p:nvSpPr>
        <p:spPr>
          <a:xfrm>
            <a:off x="6934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225A83A-D0BD-4CEA-831C-DE7B3BF1B520}"/>
              </a:ext>
            </a:extLst>
          </p:cNvPr>
          <p:cNvSpPr>
            <a:spLocks noGrp="1"/>
          </p:cNvSpPr>
          <p:nvPr/>
        </p:nvSpPr>
        <p:spPr>
          <a:xfrm>
            <a:off x="7429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9C0B334-DD02-45E6-935E-6AE80BEA02A1}"/>
              </a:ext>
            </a:extLst>
          </p:cNvPr>
          <p:cNvSpPr>
            <a:spLocks noGrp="1"/>
          </p:cNvSpPr>
          <p:nvPr/>
        </p:nvSpPr>
        <p:spPr>
          <a:xfrm>
            <a:off x="7924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EEB9829A-50F4-4672-888E-D06237A78349}"/>
              </a:ext>
            </a:extLst>
          </p:cNvPr>
          <p:cNvSpPr>
            <a:spLocks noGrp="1"/>
          </p:cNvSpPr>
          <p:nvPr/>
        </p:nvSpPr>
        <p:spPr>
          <a:xfrm>
            <a:off x="8420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8864B572-C20C-42C0-9E74-05FCD12C00DE}"/>
              </a:ext>
            </a:extLst>
          </p:cNvPr>
          <p:cNvSpPr>
            <a:spLocks noGrp="1"/>
          </p:cNvSpPr>
          <p:nvPr/>
        </p:nvSpPr>
        <p:spPr>
          <a:xfrm>
            <a:off x="8915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3ADA9DC8-3810-4C70-BD14-E043408002F4}"/>
              </a:ext>
            </a:extLst>
          </p:cNvPr>
          <p:cNvSpPr>
            <a:spLocks noGrp="1"/>
          </p:cNvSpPr>
          <p:nvPr/>
        </p:nvSpPr>
        <p:spPr>
          <a:xfrm>
            <a:off x="9410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6918BE3C-DC68-44BE-A88C-41DDD7950099}"/>
              </a:ext>
            </a:extLst>
          </p:cNvPr>
          <p:cNvSpPr>
            <a:spLocks noGrp="1"/>
          </p:cNvSpPr>
          <p:nvPr/>
        </p:nvSpPr>
        <p:spPr>
          <a:xfrm>
            <a:off x="9906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14B9EBF4-116C-4794-80E3-893C564E7B0C}"/>
              </a:ext>
            </a:extLst>
          </p:cNvPr>
          <p:cNvSpPr>
            <a:spLocks noGrp="1"/>
          </p:cNvSpPr>
          <p:nvPr/>
        </p:nvSpPr>
        <p:spPr>
          <a:xfrm>
            <a:off x="10401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44D91721-7D4F-4809-AB27-38867E9D4C2D}"/>
              </a:ext>
            </a:extLst>
          </p:cNvPr>
          <p:cNvSpPr>
            <a:spLocks noGrp="1"/>
          </p:cNvSpPr>
          <p:nvPr/>
        </p:nvSpPr>
        <p:spPr>
          <a:xfrm>
            <a:off x="10896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CA5BD9B4-4752-458F-837C-D983AE0AE7FA}"/>
              </a:ext>
            </a:extLst>
          </p:cNvPr>
          <p:cNvSpPr>
            <a:spLocks noGrp="1"/>
          </p:cNvSpPr>
          <p:nvPr/>
        </p:nvSpPr>
        <p:spPr>
          <a:xfrm>
            <a:off x="11391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87F174D9-6981-4E7C-AAF0-69231FAF0DA2}"/>
              </a:ext>
            </a:extLst>
          </p:cNvPr>
          <p:cNvSpPr>
            <a:spLocks noGrp="1"/>
          </p:cNvSpPr>
          <p:nvPr/>
        </p:nvSpPr>
        <p:spPr>
          <a:xfrm>
            <a:off x="11887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79E55B0F-942F-4D02-9404-02F2B86DDA6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791FDBE8-77DB-491E-B6C3-992881D19998}"/>
              </a:ext>
            </a:extLst>
          </p:cNvPr>
          <p:cNvSpPr>
            <a:spLocks noGrp="1"/>
          </p:cNvSpPr>
          <p:nvPr/>
        </p:nvSpPr>
        <p:spPr>
          <a:xfrm>
            <a:off x="0" y="495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A97ED2DF-9943-4687-AAA8-49EC800C5F9C}"/>
              </a:ext>
            </a:extLst>
          </p:cNvPr>
          <p:cNvSpPr>
            <a:spLocks noGrp="1"/>
          </p:cNvSpPr>
          <p:nvPr/>
        </p:nvSpPr>
        <p:spPr>
          <a:xfrm>
            <a:off x="0" y="990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275FDF38-3D0C-4D01-8E10-F48A9422CED4}"/>
              </a:ext>
            </a:extLst>
          </p:cNvPr>
          <p:cNvSpPr>
            <a:spLocks noGrp="1"/>
          </p:cNvSpPr>
          <p:nvPr/>
        </p:nvSpPr>
        <p:spPr>
          <a:xfrm>
            <a:off x="0" y="1485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8636B6F7-F841-4A60-96C8-A2A333BCA2C8}"/>
              </a:ext>
            </a:extLst>
          </p:cNvPr>
          <p:cNvSpPr>
            <a:spLocks noGrp="1"/>
          </p:cNvSpPr>
          <p:nvPr/>
        </p:nvSpPr>
        <p:spPr>
          <a:xfrm>
            <a:off x="0" y="19812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0F80A9C9-AF04-4F9C-A1E5-8F0B1AB7B87E}"/>
              </a:ext>
            </a:extLst>
          </p:cNvPr>
          <p:cNvSpPr>
            <a:spLocks noGrp="1"/>
          </p:cNvSpPr>
          <p:nvPr/>
        </p:nvSpPr>
        <p:spPr>
          <a:xfrm>
            <a:off x="0" y="24765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04B83DB9-AF4D-48E2-979E-236EC24E9C0C}"/>
              </a:ext>
            </a:extLst>
          </p:cNvPr>
          <p:cNvSpPr>
            <a:spLocks noGrp="1"/>
          </p:cNvSpPr>
          <p:nvPr/>
        </p:nvSpPr>
        <p:spPr>
          <a:xfrm>
            <a:off x="0" y="29718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713D850D-A7F7-4C76-AD81-05DCF0266481}"/>
              </a:ext>
            </a:extLst>
          </p:cNvPr>
          <p:cNvSpPr>
            <a:spLocks noGrp="1"/>
          </p:cNvSpPr>
          <p:nvPr/>
        </p:nvSpPr>
        <p:spPr>
          <a:xfrm>
            <a:off x="0" y="34671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15B77622-1B0E-455B-87D5-6C10D9DC1C3F}"/>
              </a:ext>
            </a:extLst>
          </p:cNvPr>
          <p:cNvSpPr>
            <a:spLocks noGrp="1"/>
          </p:cNvSpPr>
          <p:nvPr/>
        </p:nvSpPr>
        <p:spPr>
          <a:xfrm>
            <a:off x="0" y="39624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C1124B83-B727-4AF8-933D-137B4D9AF027}"/>
              </a:ext>
            </a:extLst>
          </p:cNvPr>
          <p:cNvSpPr>
            <a:spLocks noGrp="1"/>
          </p:cNvSpPr>
          <p:nvPr/>
        </p:nvSpPr>
        <p:spPr>
          <a:xfrm>
            <a:off x="0" y="44577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43C07EA9-E502-4015-B525-8156CA2374C8}"/>
              </a:ext>
            </a:extLst>
          </p:cNvPr>
          <p:cNvSpPr>
            <a:spLocks noGrp="1"/>
          </p:cNvSpPr>
          <p:nvPr/>
        </p:nvSpPr>
        <p:spPr>
          <a:xfrm>
            <a:off x="0" y="49530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C89C3F79-4E2A-47BC-9EEA-D5D342CDFC11}"/>
              </a:ext>
            </a:extLst>
          </p:cNvPr>
          <p:cNvSpPr>
            <a:spLocks noGrp="1"/>
          </p:cNvSpPr>
          <p:nvPr/>
        </p:nvSpPr>
        <p:spPr>
          <a:xfrm>
            <a:off x="0" y="5448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37CFD04A-DAAE-4D3D-A11A-008290D10C62}"/>
              </a:ext>
            </a:extLst>
          </p:cNvPr>
          <p:cNvSpPr>
            <a:spLocks noGrp="1"/>
          </p:cNvSpPr>
          <p:nvPr/>
        </p:nvSpPr>
        <p:spPr>
          <a:xfrm>
            <a:off x="0" y="5943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0DF2F24F-5209-4C94-9F18-FA3B4974D34E}"/>
              </a:ext>
            </a:extLst>
          </p:cNvPr>
          <p:cNvSpPr>
            <a:spLocks noGrp="1"/>
          </p:cNvSpPr>
          <p:nvPr/>
        </p:nvSpPr>
        <p:spPr>
          <a:xfrm>
            <a:off x="0" y="6438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41" name="Imagen 40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495300" y="380081"/>
            <a:ext cx="1762125" cy="401888"/>
          </a:xfrm>
          <a:prstGeom prst="rect">
            <a:avLst/>
          </a:prstGeom>
        </p:spPr>
      </p:pic>
      <p:sp>
        <p:nvSpPr>
          <p:cNvPr id="42" name="Rectángulo 41">
            <a:extLst>
              <a:ext uri="{FF2B5EF4-FFF2-40B4-BE49-F238E27FC236}">
                <a16:creationId xmlns:a16="http://schemas.microsoft.com/office/drawing/2014/main" id="{06C2EBF6-3922-486A-BCA3-C7ACE8CBEE2F}"/>
              </a:ext>
            </a:extLst>
          </p:cNvPr>
          <p:cNvSpPr>
            <a:spLocks noGrp="1"/>
          </p:cNvSpPr>
          <p:nvPr/>
        </p:nvSpPr>
        <p:spPr>
          <a:xfrm>
            <a:off x="476250" y="6429375"/>
            <a:ext cx="11239500" cy="9525"/>
          </a:xfrm>
          <a:prstGeom prst="rect">
            <a:avLst/>
          </a:prstGeom>
          <a:solidFill>
            <a:srgbClr val="C8D7E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0C46C8C5-5479-439A-A2D7-5E7B6DCA66EE}"/>
              </a:ext>
            </a:extLst>
          </p:cNvPr>
          <p:cNvSpPr>
            <a:spLocks noGrp="1"/>
          </p:cNvSpPr>
          <p:nvPr/>
        </p:nvSpPr>
        <p:spPr>
          <a:xfrm>
            <a:off x="495300" y="6543675"/>
            <a:ext cx="4000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AI Governance Learning · </a:t>
            </a:r>
            <a:r>
              <a:rPr lang="es-ES"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Metodología</a:t>
            </a: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Fluxion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7A5DC644-CECB-497A-B6F5-AD81088F7A48}"/>
              </a:ext>
            </a:extLst>
          </p:cNvPr>
          <p:cNvSpPr>
            <a:spLocks noGrp="1"/>
          </p:cNvSpPr>
          <p:nvPr/>
        </p:nvSpPr>
        <p:spPr>
          <a:xfrm>
            <a:off x="11430000" y="6515100"/>
            <a:ext cx="3048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7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07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D0218368-6780-4593-8BCA-EE6809D97D0D}"/>
              </a:ext>
            </a:extLst>
          </p:cNvPr>
          <p:cNvSpPr>
            <a:spLocks noGrp="1"/>
          </p:cNvSpPr>
          <p:nvPr/>
        </p:nvSpPr>
        <p:spPr>
          <a:xfrm>
            <a:off x="609600" y="1247775"/>
            <a:ext cx="323850" cy="285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3C4991D2-58D8-468F-B338-42591994C92B}"/>
              </a:ext>
            </a:extLst>
          </p:cNvPr>
          <p:cNvSpPr>
            <a:spLocks noGrp="1"/>
          </p:cNvSpPr>
          <p:nvPr/>
        </p:nvSpPr>
        <p:spPr>
          <a:xfrm>
            <a:off x="1047750" y="1162050"/>
            <a:ext cx="6477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RESUMEN DE MÓDULOS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7AFE1397-3AC2-4971-9EAE-B57B558ACF8C}"/>
              </a:ext>
            </a:extLst>
          </p:cNvPr>
          <p:cNvSpPr>
            <a:spLocks noGrp="1"/>
          </p:cNvSpPr>
          <p:nvPr/>
        </p:nvSpPr>
        <p:spPr>
          <a:xfrm>
            <a:off x="609600" y="1428750"/>
            <a:ext cx="9620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925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defRPr>
            </a:pPr>
            <a:r>
              <a:rPr sz="2925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M2 y M4 son el núcleo técnico del programa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99FEF25A-FD88-499A-821D-ACE0DD43CF5D}"/>
              </a:ext>
            </a:extLst>
          </p:cNvPr>
          <p:cNvSpPr>
            <a:spLocks noGrp="1"/>
          </p:cNvSpPr>
          <p:nvPr/>
        </p:nvSpPr>
        <p:spPr>
          <a:xfrm>
            <a:off x="762000" y="2819400"/>
            <a:ext cx="5048250" cy="27622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4FA2649F-9D08-4AEC-B7BF-C265BE04BDE8}"/>
              </a:ext>
            </a:extLst>
          </p:cNvPr>
          <p:cNvSpPr>
            <a:spLocks noGrp="1"/>
          </p:cNvSpPr>
          <p:nvPr/>
        </p:nvSpPr>
        <p:spPr>
          <a:xfrm>
            <a:off x="762000" y="2819400"/>
            <a:ext cx="5048250" cy="514350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097759C2-5912-4241-9779-4048C39DF489}"/>
              </a:ext>
            </a:extLst>
          </p:cNvPr>
          <p:cNvSpPr>
            <a:spLocks noGrp="1"/>
          </p:cNvSpPr>
          <p:nvPr/>
        </p:nvSpPr>
        <p:spPr>
          <a:xfrm>
            <a:off x="971550" y="2962275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M2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9A940021-36BB-4663-987D-7EF512E554AF}"/>
              </a:ext>
            </a:extLst>
          </p:cNvPr>
          <p:cNvSpPr>
            <a:spLocks noGrp="1"/>
          </p:cNvSpPr>
          <p:nvPr/>
        </p:nvSpPr>
        <p:spPr>
          <a:xfrm>
            <a:off x="1504950" y="2943225"/>
            <a:ext cx="41148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5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FMEA adaptado a IA</a:t>
            </a: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8EA53C51-B275-4D6A-BCBF-96C0D208B8D7}"/>
              </a:ext>
            </a:extLst>
          </p:cNvPr>
          <p:cNvSpPr>
            <a:spLocks noGrp="1"/>
          </p:cNvSpPr>
          <p:nvPr/>
        </p:nvSpPr>
        <p:spPr>
          <a:xfrm>
            <a:off x="990600" y="3629025"/>
            <a:ext cx="66675" cy="666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29E6E673-8468-4A55-B4DA-153ED872ED61}"/>
              </a:ext>
            </a:extLst>
          </p:cNvPr>
          <p:cNvSpPr>
            <a:spLocks noGrp="1"/>
          </p:cNvSpPr>
          <p:nvPr/>
        </p:nvSpPr>
        <p:spPr>
          <a:xfrm>
            <a:off x="1171575" y="35623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Análisis de impacto como paso previo al FMEA.</a:t>
            </a: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87FEE830-A9F5-4191-9478-0CBF59ECDAD5}"/>
              </a:ext>
            </a:extLst>
          </p:cNvPr>
          <p:cNvSpPr>
            <a:spLocks noGrp="1"/>
          </p:cNvSpPr>
          <p:nvPr/>
        </p:nvSpPr>
        <p:spPr>
          <a:xfrm>
            <a:off x="990600" y="4086225"/>
            <a:ext cx="66675" cy="666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39839245-59A4-427F-AD9E-C9025F7AF4E1}"/>
              </a:ext>
            </a:extLst>
          </p:cNvPr>
          <p:cNvSpPr>
            <a:spLocks noGrp="1"/>
          </p:cNvSpPr>
          <p:nvPr/>
        </p:nvSpPr>
        <p:spPr>
          <a:xfrm>
            <a:off x="1171575" y="40195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Severidad, ocurrencia y detección reinterpretadas para IA.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549197E7-BED1-45BB-9921-A3CC25398A35}"/>
              </a:ext>
            </a:extLst>
          </p:cNvPr>
          <p:cNvSpPr>
            <a:spLocks noGrp="1"/>
          </p:cNvSpPr>
          <p:nvPr/>
        </p:nvSpPr>
        <p:spPr>
          <a:xfrm>
            <a:off x="990600" y="4543425"/>
            <a:ext cx="66675" cy="666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DB32D1EF-1832-411A-B94C-B94395317586}"/>
              </a:ext>
            </a:extLst>
          </p:cNvPr>
          <p:cNvSpPr>
            <a:spLocks noGrp="1"/>
          </p:cNvSpPr>
          <p:nvPr/>
        </p:nvSpPr>
        <p:spPr>
          <a:xfrm>
            <a:off x="1171575" y="44767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Criterios R e I conectados con impacto y reversibilidad.</a:t>
            </a:r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81FAF025-4664-45B9-A01C-FBDDF727FE12}"/>
              </a:ext>
            </a:extLst>
          </p:cNvPr>
          <p:cNvSpPr>
            <a:spLocks noGrp="1"/>
          </p:cNvSpPr>
          <p:nvPr/>
        </p:nvSpPr>
        <p:spPr>
          <a:xfrm>
            <a:off x="6381750" y="2819400"/>
            <a:ext cx="5048250" cy="27622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BD4DBEBC-417A-45EE-A375-4D2F78CF0579}"/>
              </a:ext>
            </a:extLst>
          </p:cNvPr>
          <p:cNvSpPr>
            <a:spLocks noGrp="1"/>
          </p:cNvSpPr>
          <p:nvPr/>
        </p:nvSpPr>
        <p:spPr>
          <a:xfrm>
            <a:off x="6381750" y="2819400"/>
            <a:ext cx="5048250" cy="514350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59F61F5C-8E98-46EC-A08B-E7A9F601A937}"/>
              </a:ext>
            </a:extLst>
          </p:cNvPr>
          <p:cNvSpPr>
            <a:spLocks noGrp="1"/>
          </p:cNvSpPr>
          <p:nvPr/>
        </p:nvSpPr>
        <p:spPr>
          <a:xfrm>
            <a:off x="6591300" y="2962275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M4</a:t>
            </a:r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9AC1790A-499D-4C84-9AA6-0317EF051884}"/>
              </a:ext>
            </a:extLst>
          </p:cNvPr>
          <p:cNvSpPr>
            <a:spLocks noGrp="1"/>
          </p:cNvSpPr>
          <p:nvPr/>
        </p:nvSpPr>
        <p:spPr>
          <a:xfrm>
            <a:off x="7124700" y="2943225"/>
            <a:ext cx="41148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5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Criterios R·I·D·E</a:t>
            </a:r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C5003E7F-C540-42DD-82C7-8D42B9BB4FBB}"/>
              </a:ext>
            </a:extLst>
          </p:cNvPr>
          <p:cNvSpPr>
            <a:spLocks noGrp="1"/>
          </p:cNvSpPr>
          <p:nvPr/>
        </p:nvSpPr>
        <p:spPr>
          <a:xfrm>
            <a:off x="6610350" y="3629025"/>
            <a:ext cx="66675" cy="66675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5F69ADD6-052B-4517-8776-E6EB885A4573}"/>
              </a:ext>
            </a:extLst>
          </p:cNvPr>
          <p:cNvSpPr>
            <a:spLocks noGrp="1"/>
          </p:cNvSpPr>
          <p:nvPr/>
        </p:nvSpPr>
        <p:spPr>
          <a:xfrm>
            <a:off x="6791325" y="35623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Reversibilidad: capacidad real de reparación.</a:t>
            </a: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E2BA8FF1-E6C7-499D-BF8D-81BE9FE49024}"/>
              </a:ext>
            </a:extLst>
          </p:cNvPr>
          <p:cNvSpPr>
            <a:spLocks noGrp="1"/>
          </p:cNvSpPr>
          <p:nvPr/>
        </p:nvSpPr>
        <p:spPr>
          <a:xfrm>
            <a:off x="6610350" y="4086225"/>
            <a:ext cx="66675" cy="66675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B18BB91D-C204-4375-B1F7-0CF39F6B0DC7}"/>
              </a:ext>
            </a:extLst>
          </p:cNvPr>
          <p:cNvSpPr>
            <a:spLocks noGrp="1"/>
          </p:cNvSpPr>
          <p:nvPr/>
        </p:nvSpPr>
        <p:spPr>
          <a:xfrm>
            <a:off x="6791325" y="40195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Irreversibilidad: daño persistente o estructural.</a:t>
            </a:r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4262D9C8-C8B8-42D5-A11E-72553317D35F}"/>
              </a:ext>
            </a:extLst>
          </p:cNvPr>
          <p:cNvSpPr>
            <a:spLocks noGrp="1"/>
          </p:cNvSpPr>
          <p:nvPr/>
        </p:nvSpPr>
        <p:spPr>
          <a:xfrm>
            <a:off x="6610350" y="4543425"/>
            <a:ext cx="66675" cy="66675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F0E6542B-3AEC-4FD6-9D2B-BE78D2635986}"/>
              </a:ext>
            </a:extLst>
          </p:cNvPr>
          <p:cNvSpPr>
            <a:spLocks noGrp="1"/>
          </p:cNvSpPr>
          <p:nvPr/>
        </p:nvSpPr>
        <p:spPr>
          <a:xfrm>
            <a:off x="6791325" y="44767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Detección y exposición como ejes de priorización.</a:t>
            </a:r>
          </a:p>
        </p:txBody>
      </p:sp>
    </p:spTree>
    <p:extLst>
      <p:ext uri="{BB962C8B-B14F-4D97-AF65-F5344CB8AC3E}">
        <p14:creationId xmlns:p14="http://schemas.microsoft.com/office/powerpoint/2010/main" val="1362247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ángulo 67">
            <a:extLst>
              <a:ext uri="{FF2B5EF4-FFF2-40B4-BE49-F238E27FC236}">
                <a16:creationId xmlns:a16="http://schemas.microsoft.com/office/drawing/2014/main" id="{5A9AC153-109E-4C59-9805-5BF86EC29DF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9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FBCE2D4-C527-4FC6-8CD8-7E76C95EE70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FB7D4705-8EE5-4D33-9563-4E590DECA559}"/>
              </a:ext>
            </a:extLst>
          </p:cNvPr>
          <p:cNvSpPr>
            <a:spLocks noGrp="1"/>
          </p:cNvSpPr>
          <p:nvPr/>
        </p:nvSpPr>
        <p:spPr>
          <a:xfrm>
            <a:off x="495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0730136-5CC2-4D36-9E1C-D8D5EDC6DC7D}"/>
              </a:ext>
            </a:extLst>
          </p:cNvPr>
          <p:cNvSpPr>
            <a:spLocks noGrp="1"/>
          </p:cNvSpPr>
          <p:nvPr/>
        </p:nvSpPr>
        <p:spPr>
          <a:xfrm>
            <a:off x="990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E17D577-3E77-44F1-AE4D-A1F201B1F4A7}"/>
              </a:ext>
            </a:extLst>
          </p:cNvPr>
          <p:cNvSpPr>
            <a:spLocks noGrp="1"/>
          </p:cNvSpPr>
          <p:nvPr/>
        </p:nvSpPr>
        <p:spPr>
          <a:xfrm>
            <a:off x="1485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CBB2B38-DC0A-47AD-8FFB-422EC8DF4417}"/>
              </a:ext>
            </a:extLst>
          </p:cNvPr>
          <p:cNvSpPr>
            <a:spLocks noGrp="1"/>
          </p:cNvSpPr>
          <p:nvPr/>
        </p:nvSpPr>
        <p:spPr>
          <a:xfrm>
            <a:off x="1981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41A604F-575D-4E10-8CDC-07900296E8CC}"/>
              </a:ext>
            </a:extLst>
          </p:cNvPr>
          <p:cNvSpPr>
            <a:spLocks noGrp="1"/>
          </p:cNvSpPr>
          <p:nvPr/>
        </p:nvSpPr>
        <p:spPr>
          <a:xfrm>
            <a:off x="2476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ACD7520-18BC-4689-8A97-5D62AF39BBBB}"/>
              </a:ext>
            </a:extLst>
          </p:cNvPr>
          <p:cNvSpPr>
            <a:spLocks noGrp="1"/>
          </p:cNvSpPr>
          <p:nvPr/>
        </p:nvSpPr>
        <p:spPr>
          <a:xfrm>
            <a:off x="2971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53A35F3-CA9E-4C1D-83E5-F01C2623F00E}"/>
              </a:ext>
            </a:extLst>
          </p:cNvPr>
          <p:cNvSpPr>
            <a:spLocks noGrp="1"/>
          </p:cNvSpPr>
          <p:nvPr/>
        </p:nvSpPr>
        <p:spPr>
          <a:xfrm>
            <a:off x="3467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546AB5CA-4D90-407E-A79B-D8706C162114}"/>
              </a:ext>
            </a:extLst>
          </p:cNvPr>
          <p:cNvSpPr>
            <a:spLocks noGrp="1"/>
          </p:cNvSpPr>
          <p:nvPr/>
        </p:nvSpPr>
        <p:spPr>
          <a:xfrm>
            <a:off x="3962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9F1DE3A9-BD51-41D0-AAFF-69A0B35DC929}"/>
              </a:ext>
            </a:extLst>
          </p:cNvPr>
          <p:cNvSpPr>
            <a:spLocks noGrp="1"/>
          </p:cNvSpPr>
          <p:nvPr/>
        </p:nvSpPr>
        <p:spPr>
          <a:xfrm>
            <a:off x="4457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CB1407-4300-4775-B7D0-73DDD4302895}"/>
              </a:ext>
            </a:extLst>
          </p:cNvPr>
          <p:cNvSpPr>
            <a:spLocks noGrp="1"/>
          </p:cNvSpPr>
          <p:nvPr/>
        </p:nvSpPr>
        <p:spPr>
          <a:xfrm>
            <a:off x="4953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55379FE6-51D3-4551-B464-6F22CA14F421}"/>
              </a:ext>
            </a:extLst>
          </p:cNvPr>
          <p:cNvSpPr>
            <a:spLocks noGrp="1"/>
          </p:cNvSpPr>
          <p:nvPr/>
        </p:nvSpPr>
        <p:spPr>
          <a:xfrm>
            <a:off x="5448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9F16D5C2-6452-4BB2-8E0D-0AFA083374E3}"/>
              </a:ext>
            </a:extLst>
          </p:cNvPr>
          <p:cNvSpPr>
            <a:spLocks noGrp="1"/>
          </p:cNvSpPr>
          <p:nvPr/>
        </p:nvSpPr>
        <p:spPr>
          <a:xfrm>
            <a:off x="5943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D7CA80B2-1EA0-4646-AEBF-E1DAC1F66489}"/>
              </a:ext>
            </a:extLst>
          </p:cNvPr>
          <p:cNvSpPr>
            <a:spLocks noGrp="1"/>
          </p:cNvSpPr>
          <p:nvPr/>
        </p:nvSpPr>
        <p:spPr>
          <a:xfrm>
            <a:off x="6438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6F7F6FB-E751-47E8-8218-228899AB23BC}"/>
              </a:ext>
            </a:extLst>
          </p:cNvPr>
          <p:cNvSpPr>
            <a:spLocks noGrp="1"/>
          </p:cNvSpPr>
          <p:nvPr/>
        </p:nvSpPr>
        <p:spPr>
          <a:xfrm>
            <a:off x="6934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D66A765D-B469-42BA-948D-BC0EDD210798}"/>
              </a:ext>
            </a:extLst>
          </p:cNvPr>
          <p:cNvSpPr>
            <a:spLocks noGrp="1"/>
          </p:cNvSpPr>
          <p:nvPr/>
        </p:nvSpPr>
        <p:spPr>
          <a:xfrm>
            <a:off x="7429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784BE609-17BC-45B8-8C21-16960D09DBEF}"/>
              </a:ext>
            </a:extLst>
          </p:cNvPr>
          <p:cNvSpPr>
            <a:spLocks noGrp="1"/>
          </p:cNvSpPr>
          <p:nvPr/>
        </p:nvSpPr>
        <p:spPr>
          <a:xfrm>
            <a:off x="7924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42E066ED-4A70-4381-B66D-4E7C0CC354E6}"/>
              </a:ext>
            </a:extLst>
          </p:cNvPr>
          <p:cNvSpPr>
            <a:spLocks noGrp="1"/>
          </p:cNvSpPr>
          <p:nvPr/>
        </p:nvSpPr>
        <p:spPr>
          <a:xfrm>
            <a:off x="8420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F0AA655-3B76-4600-A2C8-71510740E4DC}"/>
              </a:ext>
            </a:extLst>
          </p:cNvPr>
          <p:cNvSpPr>
            <a:spLocks noGrp="1"/>
          </p:cNvSpPr>
          <p:nvPr/>
        </p:nvSpPr>
        <p:spPr>
          <a:xfrm>
            <a:off x="8915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A6FC9F6A-7309-4FAB-8E42-A9FEDA35AED8}"/>
              </a:ext>
            </a:extLst>
          </p:cNvPr>
          <p:cNvSpPr>
            <a:spLocks noGrp="1"/>
          </p:cNvSpPr>
          <p:nvPr/>
        </p:nvSpPr>
        <p:spPr>
          <a:xfrm>
            <a:off x="9410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B66AFF90-AB7B-4482-B960-9C8B082F5954}"/>
              </a:ext>
            </a:extLst>
          </p:cNvPr>
          <p:cNvSpPr>
            <a:spLocks noGrp="1"/>
          </p:cNvSpPr>
          <p:nvPr/>
        </p:nvSpPr>
        <p:spPr>
          <a:xfrm>
            <a:off x="9906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931A1668-C933-4388-A5F5-74B5988C8132}"/>
              </a:ext>
            </a:extLst>
          </p:cNvPr>
          <p:cNvSpPr>
            <a:spLocks noGrp="1"/>
          </p:cNvSpPr>
          <p:nvPr/>
        </p:nvSpPr>
        <p:spPr>
          <a:xfrm>
            <a:off x="10401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1992B8A3-CAEE-40BA-9F58-5A5A319A2AAE}"/>
              </a:ext>
            </a:extLst>
          </p:cNvPr>
          <p:cNvSpPr>
            <a:spLocks noGrp="1"/>
          </p:cNvSpPr>
          <p:nvPr/>
        </p:nvSpPr>
        <p:spPr>
          <a:xfrm>
            <a:off x="10896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B99465F8-1790-4BE7-9B3B-4EAC19CE376F}"/>
              </a:ext>
            </a:extLst>
          </p:cNvPr>
          <p:cNvSpPr>
            <a:spLocks noGrp="1"/>
          </p:cNvSpPr>
          <p:nvPr/>
        </p:nvSpPr>
        <p:spPr>
          <a:xfrm>
            <a:off x="11391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8754585-D780-4F43-9BCE-5B06218D50E3}"/>
              </a:ext>
            </a:extLst>
          </p:cNvPr>
          <p:cNvSpPr>
            <a:spLocks noGrp="1"/>
          </p:cNvSpPr>
          <p:nvPr/>
        </p:nvSpPr>
        <p:spPr>
          <a:xfrm>
            <a:off x="11887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1C42DF63-82A2-4D34-8608-485E1FB260B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42796B20-1723-4B0B-8D87-7F9F2266C972}"/>
              </a:ext>
            </a:extLst>
          </p:cNvPr>
          <p:cNvSpPr>
            <a:spLocks noGrp="1"/>
          </p:cNvSpPr>
          <p:nvPr/>
        </p:nvSpPr>
        <p:spPr>
          <a:xfrm>
            <a:off x="0" y="495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5C68D9BF-2BFD-4CB8-A780-60872EDC148B}"/>
              </a:ext>
            </a:extLst>
          </p:cNvPr>
          <p:cNvSpPr>
            <a:spLocks noGrp="1"/>
          </p:cNvSpPr>
          <p:nvPr/>
        </p:nvSpPr>
        <p:spPr>
          <a:xfrm>
            <a:off x="0" y="990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6F3319BD-5353-4BD8-8702-D3E3153EBA20}"/>
              </a:ext>
            </a:extLst>
          </p:cNvPr>
          <p:cNvSpPr>
            <a:spLocks noGrp="1"/>
          </p:cNvSpPr>
          <p:nvPr/>
        </p:nvSpPr>
        <p:spPr>
          <a:xfrm>
            <a:off x="0" y="1485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E910AF81-B196-4B74-8073-240E00BF704B}"/>
              </a:ext>
            </a:extLst>
          </p:cNvPr>
          <p:cNvSpPr>
            <a:spLocks noGrp="1"/>
          </p:cNvSpPr>
          <p:nvPr/>
        </p:nvSpPr>
        <p:spPr>
          <a:xfrm>
            <a:off x="0" y="19812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D6510E37-8EC1-4671-8423-C4D24123CE45}"/>
              </a:ext>
            </a:extLst>
          </p:cNvPr>
          <p:cNvSpPr>
            <a:spLocks noGrp="1"/>
          </p:cNvSpPr>
          <p:nvPr/>
        </p:nvSpPr>
        <p:spPr>
          <a:xfrm>
            <a:off x="0" y="24765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42D14D17-81D9-4EE8-9FB0-018933838956}"/>
              </a:ext>
            </a:extLst>
          </p:cNvPr>
          <p:cNvSpPr>
            <a:spLocks noGrp="1"/>
          </p:cNvSpPr>
          <p:nvPr/>
        </p:nvSpPr>
        <p:spPr>
          <a:xfrm>
            <a:off x="0" y="29718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65CD3547-98BC-4AAD-ACB1-AD5910302B9C}"/>
              </a:ext>
            </a:extLst>
          </p:cNvPr>
          <p:cNvSpPr>
            <a:spLocks noGrp="1"/>
          </p:cNvSpPr>
          <p:nvPr/>
        </p:nvSpPr>
        <p:spPr>
          <a:xfrm>
            <a:off x="0" y="34671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BBC9449A-672A-4A07-A895-DD0219D29A6C}"/>
              </a:ext>
            </a:extLst>
          </p:cNvPr>
          <p:cNvSpPr>
            <a:spLocks noGrp="1"/>
          </p:cNvSpPr>
          <p:nvPr/>
        </p:nvSpPr>
        <p:spPr>
          <a:xfrm>
            <a:off x="0" y="39624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E72C3702-4452-4666-9F28-75E54DC2D48F}"/>
              </a:ext>
            </a:extLst>
          </p:cNvPr>
          <p:cNvSpPr>
            <a:spLocks noGrp="1"/>
          </p:cNvSpPr>
          <p:nvPr/>
        </p:nvSpPr>
        <p:spPr>
          <a:xfrm>
            <a:off x="0" y="44577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54C5043A-E858-4727-B087-365384510DA2}"/>
              </a:ext>
            </a:extLst>
          </p:cNvPr>
          <p:cNvSpPr>
            <a:spLocks noGrp="1"/>
          </p:cNvSpPr>
          <p:nvPr/>
        </p:nvSpPr>
        <p:spPr>
          <a:xfrm>
            <a:off x="0" y="49530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7998C9FE-EC69-46D2-817A-6984708A6362}"/>
              </a:ext>
            </a:extLst>
          </p:cNvPr>
          <p:cNvSpPr>
            <a:spLocks noGrp="1"/>
          </p:cNvSpPr>
          <p:nvPr/>
        </p:nvSpPr>
        <p:spPr>
          <a:xfrm>
            <a:off x="0" y="5448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EE919147-68A9-47A8-808F-799A9E1CB67D}"/>
              </a:ext>
            </a:extLst>
          </p:cNvPr>
          <p:cNvSpPr>
            <a:spLocks noGrp="1"/>
          </p:cNvSpPr>
          <p:nvPr/>
        </p:nvSpPr>
        <p:spPr>
          <a:xfrm>
            <a:off x="0" y="5943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E272337F-1A0A-4D03-AFAA-8C283C7063EC}"/>
              </a:ext>
            </a:extLst>
          </p:cNvPr>
          <p:cNvSpPr>
            <a:spLocks noGrp="1"/>
          </p:cNvSpPr>
          <p:nvPr/>
        </p:nvSpPr>
        <p:spPr>
          <a:xfrm>
            <a:off x="0" y="6438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41" name="Imagen 40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495300" y="380081"/>
            <a:ext cx="1762125" cy="401888"/>
          </a:xfrm>
          <a:prstGeom prst="rect">
            <a:avLst/>
          </a:prstGeom>
        </p:spPr>
      </p:pic>
      <p:sp>
        <p:nvSpPr>
          <p:cNvPr id="42" name="Rectángulo 41">
            <a:extLst>
              <a:ext uri="{FF2B5EF4-FFF2-40B4-BE49-F238E27FC236}">
                <a16:creationId xmlns:a16="http://schemas.microsoft.com/office/drawing/2014/main" id="{937EBF6E-DA60-4CB3-821D-A25ACCFE6130}"/>
              </a:ext>
            </a:extLst>
          </p:cNvPr>
          <p:cNvSpPr>
            <a:spLocks noGrp="1"/>
          </p:cNvSpPr>
          <p:nvPr/>
        </p:nvSpPr>
        <p:spPr>
          <a:xfrm>
            <a:off x="476250" y="6429375"/>
            <a:ext cx="11239500" cy="9525"/>
          </a:xfrm>
          <a:prstGeom prst="rect">
            <a:avLst/>
          </a:prstGeom>
          <a:solidFill>
            <a:srgbClr val="C8D7E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417B2675-45BB-44A3-8EA5-F3A26E9627F9}"/>
              </a:ext>
            </a:extLst>
          </p:cNvPr>
          <p:cNvSpPr>
            <a:spLocks noGrp="1"/>
          </p:cNvSpPr>
          <p:nvPr/>
        </p:nvSpPr>
        <p:spPr>
          <a:xfrm>
            <a:off x="495300" y="6543675"/>
            <a:ext cx="4000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AI Governance Learning · </a:t>
            </a:r>
            <a:r>
              <a:rPr lang="es-ES"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Metodología</a:t>
            </a: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Fluxion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65DC4BF8-169B-4733-A882-547BD34EDCA6}"/>
              </a:ext>
            </a:extLst>
          </p:cNvPr>
          <p:cNvSpPr>
            <a:spLocks noGrp="1"/>
          </p:cNvSpPr>
          <p:nvPr/>
        </p:nvSpPr>
        <p:spPr>
          <a:xfrm>
            <a:off x="11430000" y="6515100"/>
            <a:ext cx="3048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7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08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FB06D247-03AF-44F4-9282-CCDA4DD8F3D4}"/>
              </a:ext>
            </a:extLst>
          </p:cNvPr>
          <p:cNvSpPr>
            <a:spLocks noGrp="1"/>
          </p:cNvSpPr>
          <p:nvPr/>
        </p:nvSpPr>
        <p:spPr>
          <a:xfrm>
            <a:off x="609600" y="1247775"/>
            <a:ext cx="323850" cy="285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6A30947D-4384-419C-876D-B62CDC994602}"/>
              </a:ext>
            </a:extLst>
          </p:cNvPr>
          <p:cNvSpPr>
            <a:spLocks noGrp="1"/>
          </p:cNvSpPr>
          <p:nvPr/>
        </p:nvSpPr>
        <p:spPr>
          <a:xfrm>
            <a:off x="1047750" y="1162050"/>
            <a:ext cx="6477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RESUMEN DE MÓDULOS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6322DAAF-D29E-4494-9D7F-A2B1F66B7A33}"/>
              </a:ext>
            </a:extLst>
          </p:cNvPr>
          <p:cNvSpPr>
            <a:spLocks noGrp="1"/>
          </p:cNvSpPr>
          <p:nvPr/>
        </p:nvSpPr>
        <p:spPr>
          <a:xfrm>
            <a:off x="609600" y="1428750"/>
            <a:ext cx="9620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925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defRPr>
            </a:pPr>
            <a:r>
              <a:rPr sz="2925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M3 y M5 convierten severidad en decisión y priorización causal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B2B1EA50-BA92-4557-98DE-972D68C88565}"/>
              </a:ext>
            </a:extLst>
          </p:cNvPr>
          <p:cNvSpPr>
            <a:spLocks noGrp="1"/>
          </p:cNvSpPr>
          <p:nvPr/>
        </p:nvSpPr>
        <p:spPr>
          <a:xfrm>
            <a:off x="762000" y="2819400"/>
            <a:ext cx="5048250" cy="27622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0DAE5CEF-FA7B-4484-8562-D49632CBC342}"/>
              </a:ext>
            </a:extLst>
          </p:cNvPr>
          <p:cNvSpPr>
            <a:spLocks noGrp="1"/>
          </p:cNvSpPr>
          <p:nvPr/>
        </p:nvSpPr>
        <p:spPr>
          <a:xfrm>
            <a:off x="762000" y="2819400"/>
            <a:ext cx="5048250" cy="514350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403F67CA-4B0E-4173-B8E6-C5D1FC18C810}"/>
              </a:ext>
            </a:extLst>
          </p:cNvPr>
          <p:cNvSpPr>
            <a:spLocks noGrp="1"/>
          </p:cNvSpPr>
          <p:nvPr/>
        </p:nvSpPr>
        <p:spPr>
          <a:xfrm>
            <a:off x="971550" y="2962275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M3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39C7A402-E13A-435A-B067-D9AE7807B86E}"/>
              </a:ext>
            </a:extLst>
          </p:cNvPr>
          <p:cNvSpPr>
            <a:spLocks noGrp="1"/>
          </p:cNvSpPr>
          <p:nvPr/>
        </p:nvSpPr>
        <p:spPr>
          <a:xfrm>
            <a:off x="1504950" y="2943225"/>
            <a:ext cx="41148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5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Aceptación y umbrales</a:t>
            </a: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E551C38E-E9D9-4ED2-917E-DE957466C9A3}"/>
              </a:ext>
            </a:extLst>
          </p:cNvPr>
          <p:cNvSpPr>
            <a:spLocks noGrp="1"/>
          </p:cNvSpPr>
          <p:nvPr/>
        </p:nvSpPr>
        <p:spPr>
          <a:xfrm>
            <a:off x="990600" y="3629025"/>
            <a:ext cx="66675" cy="666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86908859-BDD8-4D4B-A83A-3BDD4D8D6DE5}"/>
              </a:ext>
            </a:extLst>
          </p:cNvPr>
          <p:cNvSpPr>
            <a:spLocks noGrp="1"/>
          </p:cNvSpPr>
          <p:nvPr/>
        </p:nvSpPr>
        <p:spPr>
          <a:xfrm>
            <a:off x="1171575" y="35623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S_actual, triggers agregados y restricción S=9.</a:t>
            </a: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A568790C-A97C-4999-B608-2D580BEEB0E6}"/>
              </a:ext>
            </a:extLst>
          </p:cNvPr>
          <p:cNvSpPr>
            <a:spLocks noGrp="1"/>
          </p:cNvSpPr>
          <p:nvPr/>
        </p:nvSpPr>
        <p:spPr>
          <a:xfrm>
            <a:off x="990600" y="4086225"/>
            <a:ext cx="66675" cy="666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E02AA9DC-4AE2-47F7-AA6E-1E877287E9AF}"/>
              </a:ext>
            </a:extLst>
          </p:cNvPr>
          <p:cNvSpPr>
            <a:spLocks noGrp="1"/>
          </p:cNvSpPr>
          <p:nvPr/>
        </p:nvSpPr>
        <p:spPr>
          <a:xfrm>
            <a:off x="1171575" y="40195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Apetito de riesgo, semáforos y niveles de aprobación.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C8996373-04FE-47BE-AF0B-272D59F8F702}"/>
              </a:ext>
            </a:extLst>
          </p:cNvPr>
          <p:cNvSpPr>
            <a:spLocks noGrp="1"/>
          </p:cNvSpPr>
          <p:nvPr/>
        </p:nvSpPr>
        <p:spPr>
          <a:xfrm>
            <a:off x="990600" y="4543425"/>
            <a:ext cx="66675" cy="666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DAF8F138-934E-4E5B-8B51-EE09266E75E1}"/>
              </a:ext>
            </a:extLst>
          </p:cNvPr>
          <p:cNvSpPr>
            <a:spLocks noGrp="1"/>
          </p:cNvSpPr>
          <p:nvPr/>
        </p:nvSpPr>
        <p:spPr>
          <a:xfrm>
            <a:off x="1171575" y="44767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Criterios de aceptación que evitan decisiones intuitivas.</a:t>
            </a:r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576E4940-053A-4A82-A732-4DB548C877D4}"/>
              </a:ext>
            </a:extLst>
          </p:cNvPr>
          <p:cNvSpPr>
            <a:spLocks noGrp="1"/>
          </p:cNvSpPr>
          <p:nvPr/>
        </p:nvSpPr>
        <p:spPr>
          <a:xfrm>
            <a:off x="6381750" y="2819400"/>
            <a:ext cx="5048250" cy="27622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FDDD0D3F-96CE-49D4-A929-448F955AFB59}"/>
              </a:ext>
            </a:extLst>
          </p:cNvPr>
          <p:cNvSpPr>
            <a:spLocks noGrp="1"/>
          </p:cNvSpPr>
          <p:nvPr/>
        </p:nvSpPr>
        <p:spPr>
          <a:xfrm>
            <a:off x="6381750" y="2819400"/>
            <a:ext cx="5048250" cy="514350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9219626E-D348-4288-983A-5E3E3EB7574D}"/>
              </a:ext>
            </a:extLst>
          </p:cNvPr>
          <p:cNvSpPr>
            <a:spLocks noGrp="1"/>
          </p:cNvSpPr>
          <p:nvPr/>
        </p:nvSpPr>
        <p:spPr>
          <a:xfrm>
            <a:off x="6591300" y="2962275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M5</a:t>
            </a:r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5B5D18DD-88F6-4058-8026-AD5836D24C70}"/>
              </a:ext>
            </a:extLst>
          </p:cNvPr>
          <p:cNvSpPr>
            <a:spLocks noGrp="1"/>
          </p:cNvSpPr>
          <p:nvPr/>
        </p:nvSpPr>
        <p:spPr>
          <a:xfrm>
            <a:off x="7124700" y="2943225"/>
            <a:ext cx="41148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5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Análisis causal y matrices</a:t>
            </a:r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30583AB2-B5F1-43D9-9495-A88873D07246}"/>
              </a:ext>
            </a:extLst>
          </p:cNvPr>
          <p:cNvSpPr>
            <a:spLocks noGrp="1"/>
          </p:cNvSpPr>
          <p:nvPr/>
        </p:nvSpPr>
        <p:spPr>
          <a:xfrm>
            <a:off x="6610350" y="3629025"/>
            <a:ext cx="66675" cy="66675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736F5397-9773-4DE4-A2E4-9EE4F4A74EE1}"/>
              </a:ext>
            </a:extLst>
          </p:cNvPr>
          <p:cNvSpPr>
            <a:spLocks noGrp="1"/>
          </p:cNvSpPr>
          <p:nvPr/>
        </p:nvSpPr>
        <p:spPr>
          <a:xfrm>
            <a:off x="6791325" y="35623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Grafo causal y detección de nodos pivote.</a:t>
            </a: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7E84C480-A5B8-46FD-906D-7355CF88A2D0}"/>
              </a:ext>
            </a:extLst>
          </p:cNvPr>
          <p:cNvSpPr>
            <a:spLocks noGrp="1"/>
          </p:cNvSpPr>
          <p:nvPr/>
        </p:nvSpPr>
        <p:spPr>
          <a:xfrm>
            <a:off x="6610350" y="4086225"/>
            <a:ext cx="66675" cy="66675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19EB2237-07C5-45F5-B7AA-23242BA5757E}"/>
              </a:ext>
            </a:extLst>
          </p:cNvPr>
          <p:cNvSpPr>
            <a:spLocks noGrp="1"/>
          </p:cNvSpPr>
          <p:nvPr/>
        </p:nvSpPr>
        <p:spPr>
          <a:xfrm>
            <a:off x="6791325" y="40195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Matriz de calor, matriz causal y matriz de cobertura.</a:t>
            </a:r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7C248E76-E773-4FC9-8819-1F9AB220CF0C}"/>
              </a:ext>
            </a:extLst>
          </p:cNvPr>
          <p:cNvSpPr>
            <a:spLocks noGrp="1"/>
          </p:cNvSpPr>
          <p:nvPr/>
        </p:nvSpPr>
        <p:spPr>
          <a:xfrm>
            <a:off x="6610350" y="4543425"/>
            <a:ext cx="66675" cy="66675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34169799-6197-4358-9D33-FA250D5FD8D1}"/>
              </a:ext>
            </a:extLst>
          </p:cNvPr>
          <p:cNvSpPr>
            <a:spLocks noGrp="1"/>
          </p:cNvSpPr>
          <p:nvPr/>
        </p:nvSpPr>
        <p:spPr>
          <a:xfrm>
            <a:off x="6791325" y="44767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Priorización por apalancamiento, no solo por puntuación.</a:t>
            </a:r>
          </a:p>
        </p:txBody>
      </p:sp>
    </p:spTree>
    <p:extLst>
      <p:ext uri="{BB962C8B-B14F-4D97-AF65-F5344CB8AC3E}">
        <p14:creationId xmlns:p14="http://schemas.microsoft.com/office/powerpoint/2010/main" val="283891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ángulo 67">
            <a:extLst>
              <a:ext uri="{FF2B5EF4-FFF2-40B4-BE49-F238E27FC236}">
                <a16:creationId xmlns:a16="http://schemas.microsoft.com/office/drawing/2014/main" id="{EF4C7342-5526-455A-8776-65B8B9A4978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9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5ADC8E0A-1B23-4264-A48A-495716DFA57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FAF6FC24-2885-42DE-8FE7-B5D50A839914}"/>
              </a:ext>
            </a:extLst>
          </p:cNvPr>
          <p:cNvSpPr>
            <a:spLocks noGrp="1"/>
          </p:cNvSpPr>
          <p:nvPr/>
        </p:nvSpPr>
        <p:spPr>
          <a:xfrm>
            <a:off x="495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4374056-AEBF-4E46-939A-DC1909792B56}"/>
              </a:ext>
            </a:extLst>
          </p:cNvPr>
          <p:cNvSpPr>
            <a:spLocks noGrp="1"/>
          </p:cNvSpPr>
          <p:nvPr/>
        </p:nvSpPr>
        <p:spPr>
          <a:xfrm>
            <a:off x="990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1CFC886-A7F2-4E68-B885-2C064C1D5B12}"/>
              </a:ext>
            </a:extLst>
          </p:cNvPr>
          <p:cNvSpPr>
            <a:spLocks noGrp="1"/>
          </p:cNvSpPr>
          <p:nvPr/>
        </p:nvSpPr>
        <p:spPr>
          <a:xfrm>
            <a:off x="1485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E559650-524F-4685-9627-F7F6B4F46070}"/>
              </a:ext>
            </a:extLst>
          </p:cNvPr>
          <p:cNvSpPr>
            <a:spLocks noGrp="1"/>
          </p:cNvSpPr>
          <p:nvPr/>
        </p:nvSpPr>
        <p:spPr>
          <a:xfrm>
            <a:off x="1981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F58F981-976C-4FE6-A998-B065CDE190AB}"/>
              </a:ext>
            </a:extLst>
          </p:cNvPr>
          <p:cNvSpPr>
            <a:spLocks noGrp="1"/>
          </p:cNvSpPr>
          <p:nvPr/>
        </p:nvSpPr>
        <p:spPr>
          <a:xfrm>
            <a:off x="2476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0F918E27-73FF-4BEC-B72D-82278F03F311}"/>
              </a:ext>
            </a:extLst>
          </p:cNvPr>
          <p:cNvSpPr>
            <a:spLocks noGrp="1"/>
          </p:cNvSpPr>
          <p:nvPr/>
        </p:nvSpPr>
        <p:spPr>
          <a:xfrm>
            <a:off x="2971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0270A07-E2A4-482A-B990-1B2A1660135C}"/>
              </a:ext>
            </a:extLst>
          </p:cNvPr>
          <p:cNvSpPr>
            <a:spLocks noGrp="1"/>
          </p:cNvSpPr>
          <p:nvPr/>
        </p:nvSpPr>
        <p:spPr>
          <a:xfrm>
            <a:off x="3467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48D9398-9BA3-4192-8BBE-882863648E89}"/>
              </a:ext>
            </a:extLst>
          </p:cNvPr>
          <p:cNvSpPr>
            <a:spLocks noGrp="1"/>
          </p:cNvSpPr>
          <p:nvPr/>
        </p:nvSpPr>
        <p:spPr>
          <a:xfrm>
            <a:off x="3962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136BA79-290C-4A06-B5F4-F350400A6E4B}"/>
              </a:ext>
            </a:extLst>
          </p:cNvPr>
          <p:cNvSpPr>
            <a:spLocks noGrp="1"/>
          </p:cNvSpPr>
          <p:nvPr/>
        </p:nvSpPr>
        <p:spPr>
          <a:xfrm>
            <a:off x="4457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E941124-93BA-4146-AFEE-3E3AEC72A960}"/>
              </a:ext>
            </a:extLst>
          </p:cNvPr>
          <p:cNvSpPr>
            <a:spLocks noGrp="1"/>
          </p:cNvSpPr>
          <p:nvPr/>
        </p:nvSpPr>
        <p:spPr>
          <a:xfrm>
            <a:off x="4953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B6F31EE0-FCDB-4F17-A0A5-4A2AE18DE4FE}"/>
              </a:ext>
            </a:extLst>
          </p:cNvPr>
          <p:cNvSpPr>
            <a:spLocks noGrp="1"/>
          </p:cNvSpPr>
          <p:nvPr/>
        </p:nvSpPr>
        <p:spPr>
          <a:xfrm>
            <a:off x="5448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FE22B6DB-8138-4F3D-B12C-5BAAF89C6EC3}"/>
              </a:ext>
            </a:extLst>
          </p:cNvPr>
          <p:cNvSpPr>
            <a:spLocks noGrp="1"/>
          </p:cNvSpPr>
          <p:nvPr/>
        </p:nvSpPr>
        <p:spPr>
          <a:xfrm>
            <a:off x="5943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1059808-7E28-45D4-A155-E89B9860B543}"/>
              </a:ext>
            </a:extLst>
          </p:cNvPr>
          <p:cNvSpPr>
            <a:spLocks noGrp="1"/>
          </p:cNvSpPr>
          <p:nvPr/>
        </p:nvSpPr>
        <p:spPr>
          <a:xfrm>
            <a:off x="6438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AE91E99-95FB-42FF-A95E-E12F3938AC80}"/>
              </a:ext>
            </a:extLst>
          </p:cNvPr>
          <p:cNvSpPr>
            <a:spLocks noGrp="1"/>
          </p:cNvSpPr>
          <p:nvPr/>
        </p:nvSpPr>
        <p:spPr>
          <a:xfrm>
            <a:off x="6934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12BDD20E-27B0-4062-9336-05DD8159F2D7}"/>
              </a:ext>
            </a:extLst>
          </p:cNvPr>
          <p:cNvSpPr>
            <a:spLocks noGrp="1"/>
          </p:cNvSpPr>
          <p:nvPr/>
        </p:nvSpPr>
        <p:spPr>
          <a:xfrm>
            <a:off x="74295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C03EBA9A-E6CE-43B1-9B8F-6F529840A6BA}"/>
              </a:ext>
            </a:extLst>
          </p:cNvPr>
          <p:cNvSpPr>
            <a:spLocks noGrp="1"/>
          </p:cNvSpPr>
          <p:nvPr/>
        </p:nvSpPr>
        <p:spPr>
          <a:xfrm>
            <a:off x="79248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FBE8B537-AC26-4A1E-B826-350517BC8F76}"/>
              </a:ext>
            </a:extLst>
          </p:cNvPr>
          <p:cNvSpPr>
            <a:spLocks noGrp="1"/>
          </p:cNvSpPr>
          <p:nvPr/>
        </p:nvSpPr>
        <p:spPr>
          <a:xfrm>
            <a:off x="84201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73B9D694-09FE-49ED-B61F-E806DB9005C6}"/>
              </a:ext>
            </a:extLst>
          </p:cNvPr>
          <p:cNvSpPr>
            <a:spLocks noGrp="1"/>
          </p:cNvSpPr>
          <p:nvPr/>
        </p:nvSpPr>
        <p:spPr>
          <a:xfrm>
            <a:off x="89154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3A49A6A-4EB1-40A0-80EC-C936EBAFAA4F}"/>
              </a:ext>
            </a:extLst>
          </p:cNvPr>
          <p:cNvSpPr>
            <a:spLocks noGrp="1"/>
          </p:cNvSpPr>
          <p:nvPr/>
        </p:nvSpPr>
        <p:spPr>
          <a:xfrm>
            <a:off x="94107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C6C4A788-E8D2-4BCE-A475-C25E8842F070}"/>
              </a:ext>
            </a:extLst>
          </p:cNvPr>
          <p:cNvSpPr>
            <a:spLocks noGrp="1"/>
          </p:cNvSpPr>
          <p:nvPr/>
        </p:nvSpPr>
        <p:spPr>
          <a:xfrm>
            <a:off x="99060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9E209D3E-13BA-4DDD-A187-07318AFDB8A2}"/>
              </a:ext>
            </a:extLst>
          </p:cNvPr>
          <p:cNvSpPr>
            <a:spLocks noGrp="1"/>
          </p:cNvSpPr>
          <p:nvPr/>
        </p:nvSpPr>
        <p:spPr>
          <a:xfrm>
            <a:off x="104013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BC0B1D31-54F2-411F-A277-FD43FAA82DE8}"/>
              </a:ext>
            </a:extLst>
          </p:cNvPr>
          <p:cNvSpPr>
            <a:spLocks noGrp="1"/>
          </p:cNvSpPr>
          <p:nvPr/>
        </p:nvSpPr>
        <p:spPr>
          <a:xfrm>
            <a:off x="108966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BEDDE9E4-915E-4963-A48D-372AC0D5F736}"/>
              </a:ext>
            </a:extLst>
          </p:cNvPr>
          <p:cNvSpPr>
            <a:spLocks noGrp="1"/>
          </p:cNvSpPr>
          <p:nvPr/>
        </p:nvSpPr>
        <p:spPr>
          <a:xfrm>
            <a:off x="113919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6560960D-54BD-4D6E-AB05-3167725AEB03}"/>
              </a:ext>
            </a:extLst>
          </p:cNvPr>
          <p:cNvSpPr>
            <a:spLocks noGrp="1"/>
          </p:cNvSpPr>
          <p:nvPr/>
        </p:nvSpPr>
        <p:spPr>
          <a:xfrm>
            <a:off x="11887200" y="0"/>
            <a:ext cx="9525" cy="6858000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E22F8876-1836-46A6-A2F9-ACE0C22C6D3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41EE8C5E-ABE1-46B9-9450-1A94B5EFCC3F}"/>
              </a:ext>
            </a:extLst>
          </p:cNvPr>
          <p:cNvSpPr>
            <a:spLocks noGrp="1"/>
          </p:cNvSpPr>
          <p:nvPr/>
        </p:nvSpPr>
        <p:spPr>
          <a:xfrm>
            <a:off x="0" y="495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73224232-405E-4120-A482-16A4C9D2A12B}"/>
              </a:ext>
            </a:extLst>
          </p:cNvPr>
          <p:cNvSpPr>
            <a:spLocks noGrp="1"/>
          </p:cNvSpPr>
          <p:nvPr/>
        </p:nvSpPr>
        <p:spPr>
          <a:xfrm>
            <a:off x="0" y="990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78608C5E-3A92-46AF-AD7C-5DCED9838B03}"/>
              </a:ext>
            </a:extLst>
          </p:cNvPr>
          <p:cNvSpPr>
            <a:spLocks noGrp="1"/>
          </p:cNvSpPr>
          <p:nvPr/>
        </p:nvSpPr>
        <p:spPr>
          <a:xfrm>
            <a:off x="0" y="1485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98A8DA3D-7282-4BAD-85CB-0980448B50FB}"/>
              </a:ext>
            </a:extLst>
          </p:cNvPr>
          <p:cNvSpPr>
            <a:spLocks noGrp="1"/>
          </p:cNvSpPr>
          <p:nvPr/>
        </p:nvSpPr>
        <p:spPr>
          <a:xfrm>
            <a:off x="0" y="19812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90FEB910-C8F1-4388-BF0E-6B2D0944AE2C}"/>
              </a:ext>
            </a:extLst>
          </p:cNvPr>
          <p:cNvSpPr>
            <a:spLocks noGrp="1"/>
          </p:cNvSpPr>
          <p:nvPr/>
        </p:nvSpPr>
        <p:spPr>
          <a:xfrm>
            <a:off x="0" y="24765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3E787B73-A640-489B-A181-A0787D16DF39}"/>
              </a:ext>
            </a:extLst>
          </p:cNvPr>
          <p:cNvSpPr>
            <a:spLocks noGrp="1"/>
          </p:cNvSpPr>
          <p:nvPr/>
        </p:nvSpPr>
        <p:spPr>
          <a:xfrm>
            <a:off x="0" y="29718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FC228B57-096F-4D99-B441-F920F72AD593}"/>
              </a:ext>
            </a:extLst>
          </p:cNvPr>
          <p:cNvSpPr>
            <a:spLocks noGrp="1"/>
          </p:cNvSpPr>
          <p:nvPr/>
        </p:nvSpPr>
        <p:spPr>
          <a:xfrm>
            <a:off x="0" y="34671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703336E0-8C98-4446-A257-8298E3E22C4F}"/>
              </a:ext>
            </a:extLst>
          </p:cNvPr>
          <p:cNvSpPr>
            <a:spLocks noGrp="1"/>
          </p:cNvSpPr>
          <p:nvPr/>
        </p:nvSpPr>
        <p:spPr>
          <a:xfrm>
            <a:off x="0" y="39624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66415AB3-3866-4CB3-B750-3139C3DB9415}"/>
              </a:ext>
            </a:extLst>
          </p:cNvPr>
          <p:cNvSpPr>
            <a:spLocks noGrp="1"/>
          </p:cNvSpPr>
          <p:nvPr/>
        </p:nvSpPr>
        <p:spPr>
          <a:xfrm>
            <a:off x="0" y="44577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E3A8B512-3065-43C2-B970-5149E958059A}"/>
              </a:ext>
            </a:extLst>
          </p:cNvPr>
          <p:cNvSpPr>
            <a:spLocks noGrp="1"/>
          </p:cNvSpPr>
          <p:nvPr/>
        </p:nvSpPr>
        <p:spPr>
          <a:xfrm>
            <a:off x="0" y="49530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28AD16CB-3D9A-42BF-9D74-57FE1D7AA7EB}"/>
              </a:ext>
            </a:extLst>
          </p:cNvPr>
          <p:cNvSpPr>
            <a:spLocks noGrp="1"/>
          </p:cNvSpPr>
          <p:nvPr/>
        </p:nvSpPr>
        <p:spPr>
          <a:xfrm>
            <a:off x="0" y="54483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7CADA415-2BEB-4360-8E80-69DA84847771}"/>
              </a:ext>
            </a:extLst>
          </p:cNvPr>
          <p:cNvSpPr>
            <a:spLocks noGrp="1"/>
          </p:cNvSpPr>
          <p:nvPr/>
        </p:nvSpPr>
        <p:spPr>
          <a:xfrm>
            <a:off x="0" y="59436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85EAF62E-51BE-42A0-938C-F2DA765BACE4}"/>
              </a:ext>
            </a:extLst>
          </p:cNvPr>
          <p:cNvSpPr>
            <a:spLocks noGrp="1"/>
          </p:cNvSpPr>
          <p:nvPr/>
        </p:nvSpPr>
        <p:spPr>
          <a:xfrm>
            <a:off x="0" y="6438900"/>
            <a:ext cx="12192000" cy="9525"/>
          </a:xfrm>
          <a:prstGeom prst="rect">
            <a:avLst/>
          </a:prstGeom>
          <a:solidFill>
            <a:srgbClr val="E1EAF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41" name="Imagen 40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495300" y="380081"/>
            <a:ext cx="1762125" cy="401888"/>
          </a:xfrm>
          <a:prstGeom prst="rect">
            <a:avLst/>
          </a:prstGeom>
        </p:spPr>
      </p:pic>
      <p:sp>
        <p:nvSpPr>
          <p:cNvPr id="42" name="Rectángulo 41">
            <a:extLst>
              <a:ext uri="{FF2B5EF4-FFF2-40B4-BE49-F238E27FC236}">
                <a16:creationId xmlns:a16="http://schemas.microsoft.com/office/drawing/2014/main" id="{AACBF4E8-4D1F-4F18-9F61-41B10E2DEF07}"/>
              </a:ext>
            </a:extLst>
          </p:cNvPr>
          <p:cNvSpPr>
            <a:spLocks noGrp="1"/>
          </p:cNvSpPr>
          <p:nvPr/>
        </p:nvSpPr>
        <p:spPr>
          <a:xfrm>
            <a:off x="476250" y="6429375"/>
            <a:ext cx="11239500" cy="9525"/>
          </a:xfrm>
          <a:prstGeom prst="rect">
            <a:avLst/>
          </a:prstGeom>
          <a:solidFill>
            <a:srgbClr val="C8D7E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4E1BBA73-52B2-40FE-9DC5-006C64365805}"/>
              </a:ext>
            </a:extLst>
          </p:cNvPr>
          <p:cNvSpPr>
            <a:spLocks noGrp="1"/>
          </p:cNvSpPr>
          <p:nvPr/>
        </p:nvSpPr>
        <p:spPr>
          <a:xfrm>
            <a:off x="495300" y="6543675"/>
            <a:ext cx="4000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AI Governance Learning · </a:t>
            </a:r>
            <a:r>
              <a:rPr lang="es-ES"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Metodología</a:t>
            </a:r>
            <a:r>
              <a:rPr sz="900" b="0" dirty="0">
                <a:solidFill>
                  <a:srgbClr val="60718A"/>
                </a:solidFill>
                <a:latin typeface="Aptos"/>
                <a:ea typeface="Aptos"/>
                <a:cs typeface="Aptos"/>
              </a:rPr>
              <a:t> Fluxion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D5ADB345-FDBC-494A-8870-E782AE67DB24}"/>
              </a:ext>
            </a:extLst>
          </p:cNvPr>
          <p:cNvSpPr>
            <a:spLocks noGrp="1"/>
          </p:cNvSpPr>
          <p:nvPr/>
        </p:nvSpPr>
        <p:spPr>
          <a:xfrm>
            <a:off x="11430000" y="6515100"/>
            <a:ext cx="3048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75" b="0">
                <a:solidFill>
                  <a:srgbClr val="60718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0718A"/>
                </a:solidFill>
                <a:latin typeface="Aptos"/>
                <a:ea typeface="Aptos"/>
                <a:cs typeface="Aptos"/>
              </a:rPr>
              <a:t>09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2CD11738-3384-447A-8772-98C0AA19137A}"/>
              </a:ext>
            </a:extLst>
          </p:cNvPr>
          <p:cNvSpPr>
            <a:spLocks noGrp="1"/>
          </p:cNvSpPr>
          <p:nvPr/>
        </p:nvSpPr>
        <p:spPr>
          <a:xfrm>
            <a:off x="609600" y="1247775"/>
            <a:ext cx="323850" cy="285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D8E99BCE-D517-45B9-8B63-CF07C7FB2AEE}"/>
              </a:ext>
            </a:extLst>
          </p:cNvPr>
          <p:cNvSpPr>
            <a:spLocks noGrp="1"/>
          </p:cNvSpPr>
          <p:nvPr/>
        </p:nvSpPr>
        <p:spPr>
          <a:xfrm>
            <a:off x="1047750" y="1162050"/>
            <a:ext cx="6477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005FC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05FCE"/>
                </a:solidFill>
                <a:latin typeface="Aptos"/>
                <a:ea typeface="Aptos"/>
                <a:cs typeface="Aptos"/>
              </a:rPr>
              <a:t>RESUMEN DE MÓDULOS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4E7E5EDB-9155-4CD5-BCA3-AA58174312AE}"/>
              </a:ext>
            </a:extLst>
          </p:cNvPr>
          <p:cNvSpPr>
            <a:spLocks noGrp="1"/>
          </p:cNvSpPr>
          <p:nvPr/>
        </p:nvSpPr>
        <p:spPr>
          <a:xfrm>
            <a:off x="609600" y="1428750"/>
            <a:ext cx="9620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925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defRPr>
            </a:pPr>
            <a:r>
              <a:rPr sz="2925" b="1">
                <a:solidFill>
                  <a:srgbClr val="101827"/>
                </a:solidFill>
                <a:latin typeface="Aptos Display"/>
                <a:ea typeface="Aptos Display"/>
                <a:cs typeface="Aptos Display"/>
              </a:rPr>
              <a:t>M6 y M7 llevan el análisis a tratamiento, evidencias y operación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1451B3EE-58A5-4DEA-8F85-EFB37F76A866}"/>
              </a:ext>
            </a:extLst>
          </p:cNvPr>
          <p:cNvSpPr>
            <a:spLocks noGrp="1"/>
          </p:cNvSpPr>
          <p:nvPr/>
        </p:nvSpPr>
        <p:spPr>
          <a:xfrm>
            <a:off x="762000" y="2819400"/>
            <a:ext cx="5048250" cy="27622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FB056860-CACD-467B-B5F7-DCAE4295A7C8}"/>
              </a:ext>
            </a:extLst>
          </p:cNvPr>
          <p:cNvSpPr>
            <a:spLocks noGrp="1"/>
          </p:cNvSpPr>
          <p:nvPr/>
        </p:nvSpPr>
        <p:spPr>
          <a:xfrm>
            <a:off x="762000" y="2819400"/>
            <a:ext cx="5048250" cy="514350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83DA4DA2-A954-44BF-AA6F-395B2AE683DB}"/>
              </a:ext>
            </a:extLst>
          </p:cNvPr>
          <p:cNvSpPr>
            <a:spLocks noGrp="1"/>
          </p:cNvSpPr>
          <p:nvPr/>
        </p:nvSpPr>
        <p:spPr>
          <a:xfrm>
            <a:off x="971550" y="2962275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M6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F1FCEF9D-12CD-48A7-8BDD-E5F78574ED07}"/>
              </a:ext>
            </a:extLst>
          </p:cNvPr>
          <p:cNvSpPr>
            <a:spLocks noGrp="1"/>
          </p:cNvSpPr>
          <p:nvPr/>
        </p:nvSpPr>
        <p:spPr>
          <a:xfrm>
            <a:off x="1504950" y="2943225"/>
            <a:ext cx="41148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5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Tratamiento y outputs</a:t>
            </a: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BCC1FB2F-2C52-4BDE-A69F-835A16AF5E9E}"/>
              </a:ext>
            </a:extLst>
          </p:cNvPr>
          <p:cNvSpPr>
            <a:spLocks noGrp="1"/>
          </p:cNvSpPr>
          <p:nvPr/>
        </p:nvSpPr>
        <p:spPr>
          <a:xfrm>
            <a:off x="990600" y="3629025"/>
            <a:ext cx="66675" cy="666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3AE7EAD2-8648-49B4-B397-806B61376A92}"/>
              </a:ext>
            </a:extLst>
          </p:cNvPr>
          <p:cNvSpPr>
            <a:spLocks noGrp="1"/>
          </p:cNvSpPr>
          <p:nvPr/>
        </p:nvSpPr>
        <p:spPr>
          <a:xfrm>
            <a:off x="1171575" y="35623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Mitigar, aceptar, transferir, evitar o diferir.</a:t>
            </a: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757DFCD2-AB33-4B7E-828C-1DC60235AC25}"/>
              </a:ext>
            </a:extLst>
          </p:cNvPr>
          <p:cNvSpPr>
            <a:spLocks noGrp="1"/>
          </p:cNvSpPr>
          <p:nvPr/>
        </p:nvSpPr>
        <p:spPr>
          <a:xfrm>
            <a:off x="990600" y="4086225"/>
            <a:ext cx="66675" cy="666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24113CE8-CB52-4815-B530-03D95DE51745}"/>
              </a:ext>
            </a:extLst>
          </p:cNvPr>
          <p:cNvSpPr>
            <a:spLocks noGrp="1"/>
          </p:cNvSpPr>
          <p:nvPr/>
        </p:nvSpPr>
        <p:spPr>
          <a:xfrm>
            <a:off x="1171575" y="40195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Plan de tratamiento, S_residual, SoA y evidencias.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A75C26B9-2CC7-4984-8851-711ABDC032B8}"/>
              </a:ext>
            </a:extLst>
          </p:cNvPr>
          <p:cNvSpPr>
            <a:spLocks noGrp="1"/>
          </p:cNvSpPr>
          <p:nvPr/>
        </p:nvSpPr>
        <p:spPr>
          <a:xfrm>
            <a:off x="990600" y="4543425"/>
            <a:ext cx="66675" cy="66675"/>
          </a:xfrm>
          <a:prstGeom prst="rect">
            <a:avLst/>
          </a:prstGeom>
          <a:solidFill>
            <a:srgbClr val="005FC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8629F1C1-5D1E-4B14-BFEA-BD1D68BCDF00}"/>
              </a:ext>
            </a:extLst>
          </p:cNvPr>
          <p:cNvSpPr>
            <a:spLocks noGrp="1"/>
          </p:cNvSpPr>
          <p:nvPr/>
        </p:nvSpPr>
        <p:spPr>
          <a:xfrm>
            <a:off x="1171575" y="44767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KPIs ejecutivos para seguimiento y comités.</a:t>
            </a:r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1B3DE40D-B73B-42E6-B94E-D7F546EA36F0}"/>
              </a:ext>
            </a:extLst>
          </p:cNvPr>
          <p:cNvSpPr>
            <a:spLocks noGrp="1"/>
          </p:cNvSpPr>
          <p:nvPr/>
        </p:nvSpPr>
        <p:spPr>
          <a:xfrm>
            <a:off x="6381750" y="2819400"/>
            <a:ext cx="5048250" cy="2762250"/>
          </a:xfrm>
          <a:prstGeom prst="rect">
            <a:avLst/>
          </a:prstGeom>
          <a:solidFill>
            <a:srgbClr val="FFFFFF"/>
          </a:solidFill>
          <a:ln w="9525">
            <a:solidFill>
              <a:srgbClr val="C8D7EA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94A2675C-5392-49CA-899D-931BCE110C8E}"/>
              </a:ext>
            </a:extLst>
          </p:cNvPr>
          <p:cNvSpPr>
            <a:spLocks noGrp="1"/>
          </p:cNvSpPr>
          <p:nvPr/>
        </p:nvSpPr>
        <p:spPr>
          <a:xfrm>
            <a:off x="6381750" y="2819400"/>
            <a:ext cx="5048250" cy="514350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56D6BFD3-AA0E-4D3D-BCBD-FE8C32EE5B4A}"/>
              </a:ext>
            </a:extLst>
          </p:cNvPr>
          <p:cNvSpPr>
            <a:spLocks noGrp="1"/>
          </p:cNvSpPr>
          <p:nvPr/>
        </p:nvSpPr>
        <p:spPr>
          <a:xfrm>
            <a:off x="6591300" y="2962275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M7</a:t>
            </a:r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FF905C80-0309-4033-A446-851E45E7DB94}"/>
              </a:ext>
            </a:extLst>
          </p:cNvPr>
          <p:cNvSpPr>
            <a:spLocks noGrp="1"/>
          </p:cNvSpPr>
          <p:nvPr/>
        </p:nvSpPr>
        <p:spPr>
          <a:xfrm>
            <a:off x="7124700" y="2943225"/>
            <a:ext cx="41148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5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Operacionalización</a:t>
            </a:r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1A4944E9-0C44-4ED1-A1C9-274CE0567914}"/>
              </a:ext>
            </a:extLst>
          </p:cNvPr>
          <p:cNvSpPr>
            <a:spLocks noGrp="1"/>
          </p:cNvSpPr>
          <p:nvPr/>
        </p:nvSpPr>
        <p:spPr>
          <a:xfrm>
            <a:off x="6610350" y="3629025"/>
            <a:ext cx="66675" cy="66675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F42C6F93-8602-476F-9262-BD451C1C3341}"/>
              </a:ext>
            </a:extLst>
          </p:cNvPr>
          <p:cNvSpPr>
            <a:spLocks noGrp="1"/>
          </p:cNvSpPr>
          <p:nvPr/>
        </p:nvSpPr>
        <p:spPr>
          <a:xfrm>
            <a:off x="6791325" y="35623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Reevaluaciones N1/N2/N3 e historial verificable.</a:t>
            </a: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184619D5-A918-4622-A59C-92647619BC23}"/>
              </a:ext>
            </a:extLst>
          </p:cNvPr>
          <p:cNvSpPr>
            <a:spLocks noGrp="1"/>
          </p:cNvSpPr>
          <p:nvPr/>
        </p:nvSpPr>
        <p:spPr>
          <a:xfrm>
            <a:off x="6610350" y="4086225"/>
            <a:ext cx="66675" cy="66675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510CD814-FB0B-43D5-A408-A2C9617D145E}"/>
              </a:ext>
            </a:extLst>
          </p:cNvPr>
          <p:cNvSpPr>
            <a:spLocks noGrp="1"/>
          </p:cNvSpPr>
          <p:nvPr/>
        </p:nvSpPr>
        <p:spPr>
          <a:xfrm>
            <a:off x="6791325" y="40195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Gobierno corporativo, auditoría interna y casos integradores.</a:t>
            </a:r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21AA71A5-4F24-4FCC-9BF0-86AB7FA88303}"/>
              </a:ext>
            </a:extLst>
          </p:cNvPr>
          <p:cNvSpPr>
            <a:spLocks noGrp="1"/>
          </p:cNvSpPr>
          <p:nvPr/>
        </p:nvSpPr>
        <p:spPr>
          <a:xfrm>
            <a:off x="6610350" y="4543425"/>
            <a:ext cx="66675" cy="66675"/>
          </a:xfrm>
          <a:prstGeom prst="rect">
            <a:avLst/>
          </a:prstGeom>
          <a:solidFill>
            <a:srgbClr val="173C6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1D5E8151-DF99-4E58-B4CB-65E8CA522655}"/>
              </a:ext>
            </a:extLst>
          </p:cNvPr>
          <p:cNvSpPr>
            <a:spLocks noGrp="1"/>
          </p:cNvSpPr>
          <p:nvPr/>
        </p:nvSpPr>
        <p:spPr>
          <a:xfrm>
            <a:off x="6791325" y="4476750"/>
            <a:ext cx="43815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0182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01827"/>
                </a:solidFill>
                <a:latin typeface="Aptos"/>
                <a:ea typeface="Aptos"/>
                <a:cs typeface="Aptos"/>
              </a:rPr>
              <a:t>Proyecto final sobre un sistema real de la organización.</a:t>
            </a:r>
          </a:p>
        </p:txBody>
      </p:sp>
    </p:spTree>
    <p:extLst>
      <p:ext uri="{BB962C8B-B14F-4D97-AF65-F5344CB8AC3E}">
        <p14:creationId xmlns:p14="http://schemas.microsoft.com/office/powerpoint/2010/main" val="476803259"/>
      </p:ext>
    </p:extLst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907</Words>
  <Application>Microsoft Macintosh PowerPoint</Application>
  <DocSecurity>0</DocSecurity>
  <PresentationFormat>Panorámica</PresentationFormat>
  <Paragraphs>166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Calibri</vt:lpstr>
      <vt:lpstr>ChatGPT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Walnut Exporter</dc:creator>
  <cp:lastModifiedBy>Pedro Albarracín García</cp:lastModifiedBy>
  <cp:revision>1</cp:revision>
  <dcterms:created xsi:type="dcterms:W3CDTF">2026-05-03T23:30:22Z</dcterms:created>
  <dcterms:modified xsi:type="dcterms:W3CDTF">2026-05-03T23:40:10Z</dcterms:modified>
</cp:coreProperties>
</file>